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явления в атмосфере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 небе умеет удивлять.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состоит не только из воздуха: в ней есть молекулы, капли и кристаллы. Они по-разному влияют на свет, поэтому небо, закаты и сияние вокруг светил выглядят необычно.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небо и свет меняются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как «лаборатория» для света
</a:t>
            </a:r>
            <a:endParaRPr lang="en-US" sz="2830" dirty="0"/>
          </a:p>
        </p:txBody>
      </p:sp>
      <p:sp>
        <p:nvSpPr>
          <p:cNvPr id="9" name="Text 2"/>
          <p:cNvSpPr txBox="1"/>
          <p:nvPr/>
        </p:nvSpPr>
        <p:spPr>
          <a:xfrm>
            <a:off x="6462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однородной среде свет идёт почти по прямой. В атмосфере условия постоянно меняются, поэтому лучи отклоняются, дробятся и создают заметные оптические эффекты.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462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Неоднородный воздух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329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воздуха особенно сильно действуют на короткие волны, а капли и кристаллы меняют направление лучей иначе. Из-за этого появляются цветные полосы, дуги и кольца.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329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частицы — разный эффект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96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 рассеивается и преломляется, мы видим голубое небо, яркие ореолы и световые столбы. Эти явления складываются из одних и тех же физических процессов.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8196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формы в небе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063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воздух движется и слои быстро меняют плотность, изображение начинает дрожать. Так возникают мерцание звёзд, миражи и размытые контуры далёких предметов.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9063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слоёв воздуха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Мини-конструктор: 4–5 свойств света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1140800" y="1963839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свет идёт по прямой, предмет отбрасывает чёткую тень. Это помогает понять, что в обычных условиях луч сохраняет направление, пока не встретит препятствие или границу среды.
</a:t>
            </a:r>
            <a:endParaRPr lang="en-US" sz="600" dirty="0"/>
          </a:p>
        </p:txBody>
      </p:sp>
      <p:sp>
        <p:nvSpPr>
          <p:cNvPr id="14" name="Text 3"/>
          <p:cNvSpPr txBox="1"/>
          <p:nvPr/>
        </p:nvSpPr>
        <p:spPr>
          <a:xfrm>
            <a:off x="1140800" y="1764479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путь света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1140800" y="4280298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световые волны накладываются друг на друга, появляются яркие и тусклые полосы. Так переливаются мыльные пузыри и тонкие плёнки на поверхности воды.
</a:t>
            </a:r>
            <a:endParaRPr lang="en-US" sz="600" dirty="0"/>
          </a:p>
        </p:txBody>
      </p:sp>
      <p:sp>
        <p:nvSpPr>
          <p:cNvPr id="16" name="Text 5"/>
          <p:cNvSpPr txBox="1"/>
          <p:nvPr/>
        </p:nvSpPr>
        <p:spPr>
          <a:xfrm>
            <a:off x="1140800" y="4080938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Интерференция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1140800" y="3701183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частицы заставляют свет расходиться во все стороны. Из-за этого молоко кажется мутным, а небо днём — светлым и равномерно окрашенным.
</a:t>
            </a:r>
            <a:endParaRPr lang="en-US" sz="600" dirty="0"/>
          </a:p>
        </p:txBody>
      </p:sp>
      <p:sp>
        <p:nvSpPr>
          <p:cNvPr id="18" name="Text 7"/>
          <p:cNvSpPr txBox="1"/>
          <p:nvPr/>
        </p:nvSpPr>
        <p:spPr>
          <a:xfrm>
            <a:off x="1140800" y="350182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Рассеяние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40800" y="3122068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луч переходит из одной среды в другую, он меняет направление. Поэтому ложка в стакане выглядит надломленной, а в небе световые лучи могут изгибаться.
</a:t>
            </a:r>
            <a:endParaRPr lang="en-US" sz="600" dirty="0"/>
          </a:p>
        </p:txBody>
      </p:sp>
      <p:sp>
        <p:nvSpPr>
          <p:cNvPr id="20" name="Text 9"/>
          <p:cNvSpPr txBox="1"/>
          <p:nvPr/>
        </p:nvSpPr>
        <p:spPr>
          <a:xfrm>
            <a:off x="1140800" y="2922708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Преломление
</a:t>
            </a:r>
            <a:endParaRPr lang="en-US" sz="1000" dirty="0"/>
          </a:p>
        </p:txBody>
      </p:sp>
      <p:sp>
        <p:nvSpPr>
          <p:cNvPr id="21" name="Text 10"/>
          <p:cNvSpPr txBox="1"/>
          <p:nvPr/>
        </p:nvSpPr>
        <p:spPr>
          <a:xfrm>
            <a:off x="1140800" y="2542954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зеркала и спокойной воды свет может отражаться, возвращая изображение к глазам. В атмосфере похожий принцип работает на границах облаков, льда и других частиц.
</a:t>
            </a:r>
            <a:endParaRPr lang="en-US" sz="600" dirty="0"/>
          </a:p>
        </p:txBody>
      </p:sp>
      <p:sp>
        <p:nvSpPr>
          <p:cNvPr id="22" name="Text 11"/>
          <p:cNvSpPr txBox="1"/>
          <p:nvPr/>
        </p:nvSpPr>
        <p:spPr>
          <a:xfrm>
            <a:off x="1140800" y="234359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994" y="1026325"/>
            <a:ext cx="2762313" cy="369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небо голубое и закат красный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небо голубое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волны — синие и фиолетовые — рассеиваются молекулами воздуха сильнее. Поэтому со всех сторон к нам приходит больше именно такого света, и небо кажется голубым.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свет состоит из цветов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кажется белым, но на самом деле он состоит из многих цветов спектра. Каждый цвет рассеивается в воздухе по-разному, и это меняет вид неба.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оттенки отличаются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Облака, пыль и водяной пар могут усиливать или ослаблять эффект. Поэтому оттенки неба меняются в разные дни, но общий механизм остаётся тем же.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закат красный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закате свет проходит через более толстый слой атмосферы. Короткие волны успевают рассеяться, а до наблюдателя лучше доходят красные и оранжевые лучи.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Рассеяние в атмосфере: путь лучей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разные длины волн ведут себя в воздухе и почему меняется цвет неба.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и двойная радуга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79150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появляется, когда солнечный свет входит в каплю дождя, преломляется, отражается внутри и снова выходит наружу. Каждый цвет уходит под своим углом, поэтому видна дуга.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79150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дуга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68495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в радуге расположены не случайно: красный обычно оказывается снаружи, а фиолетовый — внутри. Это связано с тем, как по-разному свет выходит из капли.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68495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цветов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57847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радуга возникает реже и выглядит бледнее. Её создаёт дополнительное внутреннее отражение, поэтому вторая дуга слабее и её цвета идут в обратном порядке.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157847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радуга бывает двойной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капля создаёт дугу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света в капле дождя и объясняет появление основной и двойной радуги.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36556"/>
            <a:ext cx="8363700" cy="17233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333423"/>
            <a:ext cx="83529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 и солнечные столбы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934350" y="1620975"/>
            <a:ext cx="20295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 появляется, когда свет проходит через множество шестигранных ледяных кристаллов в высоких перистых облаках. Они преломляют лучи под почти одинаковыми углами и создают световое кольцо.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934350" y="1336843"/>
            <a:ext cx="2029500" cy="2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 из кристаллов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1968" y="1620975"/>
            <a:ext cx="20295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или лунный столб выглядит как вертикальная полоса света над светилом. Его обычно образуют плоские кристаллы льда, которые отражают свет от своих граней.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791968" y="1336843"/>
            <a:ext cx="2029500" cy="2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 над светилом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656350" y="1620975"/>
            <a:ext cx="20295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яркость зависят от ориентации кристаллов и состояния облаков. Чем ровнее и многочисленнее кристаллы, тем чётче заметен ореол или световая колонна.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656349" y="1336843"/>
            <a:ext cx="2029500" cy="2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различаются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граней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такая форма помогает льду работать как природная призма и создавать гало.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кристаллов льда, поэтому они особенно хорошо преломляют свет.
</a:t>
            </a:r>
            <a:endParaRPr lang="en-US" sz="1263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сведения о шестигранной кристаллической структуре льда
</a:t>
            </a:r>
            <a:endParaRPr lang="en-US" sz="668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Миражи и слои воздуха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асфальт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жаркий день над асфальтом воздух у поверхности сильнее нагревается, поэтому световые лучи изгибаются. Глаз продолжает их прямой путь и видит блестящую «лужу», которой на самом деле нет.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зрения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Мираж — это не отражение настоящей воды, а ошибка восприятия, вызванная преломлением света. Чем сильнее контраст температур между слоями, тем заметнее дрожание горизонта и смещение изображения.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слои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резком охлаждении воздуха картина тоже меняется: слои становятся разной плотности, и лучи отклоняются неравномерно. Из-за этого вдали могут появляться перевёрнутые фрагменты берега, корабля или дороги.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луч изгибается в воздухе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температурных слоёв к видимому смещению луча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круг и бриллиантовая пыль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круг часто появляется в тонких перистых облаках, где свет преломляется на множестве ледяных кристаллов. Кольцо выглядит большим и бледным, потому что лучи отклоняются под близкими углами.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облака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явления помогают заметить не только сам свет, но и состояние воздуха. Если небо чистое, а вокруг светила появляется ровное кольцо, значит в верхних слоях есть тонкие кристаллы.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небу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Бриллиантовая пыль возникает, когда мельчайшие ледяные кристаллы висят в очень холодном воздухе. Они отражают и преломляют свет, создавая сверкающее облачко, особенно в ясную морозную погоду.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Морозное свечение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круг устроен так же, но ночью он заметнее на тёмном небе. Слабый свет Луны делает кольцо более спокойным по цвету, хотя механизм остаётся тем же.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вариант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36556"/>
            <a:ext cx="8363700" cy="17233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6500" y="333423"/>
            <a:ext cx="83529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звёзды мигают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52600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находится очень далеко и выглядит почти точкой. Поэтому малейшие изменения плотности воздуха по пути к наблюдателю сразу заметны как колебания яркости и положения.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852600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Точечный источник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2966718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Турбулентные потоки постоянно смешивают тёплый и холодный воздух. Световые лучи то немного отклоняются, то возвращаются, и звезда кажется мигающей, хотя она светит ровно.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96671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Нестабильный воздух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080457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мерцание меняет и цвет: в один миг звезда кажется белее, затем желтоватой или голубоватой. Это происходит из-за того, что разные участки луча преломляются по-разному.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08045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оттенка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7194575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мигают слабее, потому что их видимый диск больше, чем у звёзд. Отдельные отклонения света усредняются, и изображение выглядит спокойнее даже в неспокойной атмосфере.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7194576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планеты ровнее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750" y="3167775"/>
            <a:ext cx="28710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42260"/>
            <a:ext cx="368100" cy="2944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атмосфере работает дифракция
</a:t>
            </a:r>
            <a:endParaRPr lang="en-US" sz="2147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Огибание препятствий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Дифракция становится заметнее, когда свет проходит очень близко к краю облачной капли или мелкой частице. Тогда волна слегка огибает препятствие и делает световое пятно мягче.
</a:t>
            </a:r>
            <a:endParaRPr lang="en-US" sz="1165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Размытые края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яркого фонаря или Солнца через дымку дифракция добавляет расплывчатый край. Она не создаёт явление полностью, но усиливает заметность светового круга и его переходов.
</a:t>
            </a:r>
            <a:endParaRPr lang="en-US" sz="1147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узоры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тем же причинам на тонких облаках иногда видны мелкие узоры и полосы. Они возникают из-за взаимодействия света с очень маленькими частицами, когда размеры сравнимы с длиной волны.
</a:t>
            </a:r>
            <a:endParaRPr lang="en-US" sz="1147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Ореолы вокруг светил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тонких облаков дифракция помогает возникать бледным ореолам вокруг Солнца и Луны. Особенно хорошо это видно, когда капли или кристаллы почти одинакового размера.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Интерференция и цветные переливы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79150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Интерференция появляется, когда две световые волны приходят в одну точку и усиливают либо ослабляют друг друга. Из-за этого поверхность может казаться полосатой или переливчатой.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79150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волн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68495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мыльной плёнке толщина меняется неравномерно, поэтому разные цвета усиливаются в разных местах. Отсюда радужные пятна, которые быстро меняются при движении пузыря.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68495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Мыльная плёнка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57847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атмосфере похожий эффект иногда заметен на очень тонких облаках и каплях. Он не главный, но помогает понять, почему некоторые поверхности и облачные слои кажутся цветными.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157847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атмосферный след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464" y="2477750"/>
            <a:ext cx="5852172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наблюдаемое явление с главным механизмом и условиями его появления.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Капли, лёд и слои воздуха помогают отличать явления по характерным признакам.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 физическому механизму и условиям наблюдения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отличать явления по признакам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994" y="1026325"/>
            <a:ext cx="2762313" cy="369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наблюдения и мини-опыты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Ложка в воде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Поставьте ложку в стакан с водой и посмотрите сбоку: она будет казаться сломанной. Так легко увидеть преломление света на границе сред.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Мыльный пузырь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мыльный пузырь и посмотрите на его поверхность при хорошем освещении. Цветные полосы и пятна покажут, как интерференция меняет вид света.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неба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сравните дневное небо и закат, а вечером понаблюдайте за яркой звездой. Эти простые наблюдения помогают связать явление с условиями в атмосфере.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Фонарик в тумане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Посветите фонариком через дымку, пар или туман. Луч станет заметнее, потому что мелкие частицы рассеивают свет во все стороны, а не пропускают его прямо.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772783"/>
            <a:ext cx="4332300" cy="20705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 один физический механизм помогает распознать конкретное атмосферное явление и место, где его легче всего увидеть.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принцип может проявляться по-разному, но условия наблюдения подсказывают правильный ответ.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физических механизмов с наблюдаемыми атмосферными явлениями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→ явление → где видно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свет — много открытий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превращает обычный свет в множество зрелищных явлений: от голубого неба до радуги и гало. Если помнить о рассеянии, преломлении, отражении и турбулентности, легче понять, что именно мы видим.
</a:t>
            </a:r>
            <a:endParaRPr lang="en-US" sz="136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2026-07-26T17:45:59Z</dcterms:created>
  <dcterms:modified xsi:type="dcterms:W3CDTF">2026-07-26T17:45:59Z</dcterms:modified>
</cp:coreProperties>
</file>