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Stundenplan: расписание уроков по-немецки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школьное расписание на немецком языке.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Stundenplan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Stundenplan — это школьный план уроков по дням и по времени. В нём встречаются Montag, Dienstag, Mittwoch, Donnerstag, Freitag и знакомые слова про школу, уроки и предметы.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Stundenplan на уроке немецкого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помогает быстро запомнить Montag, Dienstag и другие дни. Ребёнок видит порядок недели и легче находит нужный урок без путаницы и долгих подсказок.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Stundenplan дети учат названия предметов, школы и урока. Это полезная лексика, которая сразу связана с привычным школьным днём и не кажется слишком сложной.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занятий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расписанием удобно читать простые выражения вроде um 8 Uhr. Так ребёнок понимает, когда начинается урок, и постепенно привыкает к немецким обозначениям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картинки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легко запоминается, когда рядом есть рисунок, значок или карточка. Тогда немецкое слово сразу связывается с предметом, а не улетает в космос, как забытый пенал.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 образах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рюкзака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второклассник собирает тетради, пенал и учебник, а потом идёт в школу. На парте его уже ждут уроки, звонок и карточка со словом Stundenplan. Так новое слово сразу связывается с привычным школьным утром.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Перемена, урок и снова звонок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ребёнок смотрит в расписание, на перемене отдыхает, а потом снова готовится к занятию. Для картинки подойдут школьный звонок, тетрадь и аккуратная доска с расписанием. Всё это помогает увидеть, как устроен день в школе.
</a:t>
            </a:r>
            <a:endParaRPr lang="en-US" sz="12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учебный день по расписанию
</a:t>
            </a:r>
            <a:endParaRPr lang="en-US" sz="2994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школьных действий от утра до вечера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в немецком расписании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названия дней недели пишутся с большой буквы. Это удобно запомнить с самого начала, потому что буква сразу подсказывает: перед нами важное слово, а не случайная надпись в тетради.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день недели — это первый ориентир в расписании. Если ребёнок узнаёт Montag и Freitag, ему уже проще найти нужный предмет и прочитать короткую запись без лишнего напряжения.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часто встречаются Montag, Dienstag, Mittwoch, Donnerstag и Freitag. Эти слова помогают понять, в какой день будет урок, и не перепутать школьную неделю, даже если она кажется длинной, как линейка на парте.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по-немецки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Mathematik и Deutsch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расписании дети часто видят Mathematik и Deutsch. Эти слова легко связать с тетрадью, учебником и доской, где уже ждут примеры или буквы. Так предметы становятся не просто словами, а частью знакомого урока.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Musik и Sport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спорт хорошо запоминаются через яркие образы: нота, мяч, весёлая улыбка и движение. Такие слова удобно повторять вслух, потому что они короткие, звучные и сразу вызывают понятную картинку.
</a:t>
            </a:r>
            <a:endParaRPr lang="en-US" sz="1206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 и Lesen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 можно показать кисточкой, красками и цветным карандашом, а Lesen — книгой или открытой страницей. Для младших школьников такие подсказки особенно полезны: слово и изображение помогают друг другу, как дружная команда.
</a:t>
            </a:r>
            <a:endParaRPr lang="en-US" sz="11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 чтения расписания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habe Deutsch. — У меня немецкий язык. Фраза короткая и понятная, поэтому ребёнок может быстро прочитать её и назвать предмет без спешки и лишних догадок.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habe Sport. — У меня физкультура. Здесь уже знакомо слово Sport, а вся фраза показывает, как в расписании говорится о школьных занятиях простым и ясным способом.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 ist Montag. — Сегодня понедельник. Такое предложение помогает соединить день недели с настоящим моментом и понять, в какой именно день смотрят расписание.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Unterricht beginnt um 8 Uhr. — Урок начинается в 8 часов. Это удобный образец для чтения времени, который встречается в школьных записях и не пугает длинными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написано в школьном Stundenplan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обычно указаны день недели, номер урока и предмет. Иногда рядом стоит время начала, чтобы ребёнок мог быстро понять, когда начинается следующий урок и что будет дальше.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образцах можно встретить короткие сокращения, например Mathe вместо Mathematik. Такие записи экономят место, но требуют внимательного чтения, чтобы не спутать знакомые слова между собой.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особенно важны крупные буквы, чёткий порядок и простые надписи. Когда расписание выглядит аккуратно, читать его легче, а следующий урок перестаёт быть загадкой.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расписание по шагам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для первого чтения немецкого расписания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значки в расписании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маленькие значки делают расписание дружелюбным и понятным с первого взгляда. Ребёнок быстрее находит нужный предмет, не путается в строках и легче вспоминает, что ждёт его на уроке.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узнать Deutsch, мяч подсказывает Sport, нота — Musik, а кисточка — Kunst. Такие подсказки особенно удобны для младших школьников: они поддерживают память и не перегружают текстом.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9546" y="2687716"/>
            <a:ext cx="298573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новые слова по теме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картинка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новое слово стоит рядом с рисунком, его легче узнать и повторить. Так Stundenplan, Schule или Deutsch запоминаются быстрее и без лишнего напряжения.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недели и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соединять Montag с Deutsch или Freitag со Sport. Такое упражнение показывает связь между днём и уроком, а заодно тренирует внимательность.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Was hast du? — Ich habe Sport помогают говорить по образцу. Ребёнок слышит знакомую структуру и увереннее отвечает вслух.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 ритмом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остаются в памяти, если произносить их хором, по цепочке или в виде считалки. Ритм делает немецкие слова живыми и почти не даёт скучать.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о расписании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hast du am Montag? — Ich habe Deutsch. Такой диалог учит называть день недели и предмет одновременно. Он короткий, понятный и легко повторяется на уроке.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ist heute? — Heute ist Mittwoch. Здесь ребёнок учится узнавать слово сегодня и называть день недели. Это помогает читать расписание и отвечать без долгих пауз.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Hast du Sport? — Ja, ich habe Sport. Вопрос и ответ звучат очень просто и по-доброму. Такие фразы подходят для первых разговоров и не пугают даже застенчивых учеников.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в классе и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расписание часто висит на доске или на стенде. Рядом лежат тетради, учебники и пенал, поэтому ребёнок быстро находит нужный урок и не теряется.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расписание удобно держать на видном месте: на стене, в дневнике или в рюкзаке. Так школьный день становится понятнее, а уроки легче не забыть.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встречаются в начале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иногда путают дни недели, особенно когда Montag, Dienstag и Mittwoch звучат ещё непривычно. Здесь помогает медленное чтение и повторение по порядку.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смешение похожих слов, например Deutsch и Englisch. Чтобы не перепутать их, полезно смотреть на картинку и произносить слово вслух.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читают слишком быстро и «съедают» окончания. Тогда расписание становится похожим на тайный шифр. Лучше читать спокойно, по одному слову.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пропускаются буквы или порядок строк. Поэтому в начале важно проверять запись, не спешить и держать перед глазами аккуратный образец.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простой Stundenplan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порядок действий помогает ребёнку оформить расписание аккуратно и использовать его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игра и отдых в одном дне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подъёма, завтрака и дороги в школу. Ребёнок собирается спокойно и вспоминает, какие уроки стоят в расписании.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появляются Deutsch, Sport, Musik и другие предметы. Между ними есть перемены, чтобы отдохнуть, размяться и немного поболтать с друзьями.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домой наступает время обеда, отдыха и прогулки. Это помогает не уставать слишком быстро и сохранять хорошее настроение.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остаются домашнее задание, спокойные дела и сон. Такой порядок делает день ровным, а расписание — понятным и удобным.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немецкого языка с темой Stundenplan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учитель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карточки, называет дни недели и предлагает найти нужный предмет. Короткие задания помогают быстро включиться в работу и не перегрузить детей.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ученики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соединяют слова с картинками, читают простые фразы и отвечают по образцу. Тетрадь, учебник и цветные карточки делают урок живым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тема Stundenplan второкласснику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простых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узнавать знакомые немецкие слова в коротких записях. Это первый шаг к уверенном чтению без страха перед длинной строкой.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знакомит с выражениями про начало урока и порядок занятий. Так ребёнок начинает замечать, что у школьного дня есть свой ритм.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 своих уроках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опорой на короткие фразы ученик может сказать, какой предмет у него сегодня. Это помогает говорить по-немецки просто и по делу.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картинками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значки и цвета поддерживают память и делают задание наглядным. Для младших школьников это почти как подсказка от доброго помощника.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Stundenplan: удобно, понятно, по-школьному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Stundenplan помогает ребёнку читать расписание, называть уроки и уверенно узнавать немецкие слова. Она делает школьный день понятнее и превращает первый язык в знакомого помощника.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2026-05-20T18:06:35Z</dcterms:created>
  <dcterms:modified xsi:type="dcterms:W3CDTF">2026-05-20T18:06:35Z</dcterms:modified>
</cp:coreProperties>
</file>