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курса, формулы, доказательства и задачи ОГЭ.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9 классе: ключевые темы и практическое значение
</a:t>
            </a:r>
            <a:endParaRPr lang="en-US" sz="3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 и в задачах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понимать формы, расстояния и углы, а в 9 классе учит не только считать, но и доказывать. Эти знания нужны в чертежах, проектах, строительстве и навигации.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фигуры и обозначения курса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точек, прямых, лучей и отрезков. Из них строятся углы, треугольники, четырёхугольники и окружности — все основные фигуры школьного курса.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краткой записи используют общепринятые обозначения: отрезок AB, угол ∠ABC, окружность с центром O и радиусом r. Это помогает читать условие без лишних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особенно важно не путать равные, подобные и перпендикулярные фигуры. От этого зависит, какие теоремы можно применить и что именно нужно доказать.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и найти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одни элементы уже заданы условием, а другие нужно вычислить или доказать. Умение разделять эти части делает решение более понятным и точным.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центральная фигура школьной геометрии
</a:t>
            </a:r>
            <a:endParaRPr lang="en-US" sz="2265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многих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чаще других фигур встречается в вычислениях и доказательствах. Именно на нём удобно учиться замечать связи между сторонами, углами и дополнительными построениями.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работают с равнобедренным, равносторонним и прямоугольным треугольниками. У каждого из них есть свои удобные свойства и признаки, ускоряющие решение.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подписывают стороны, углы, высоту, медиану и биссектрису. Такой рисунок помогает увидеть, какие элементы относятся к условию, а какие строятся дополнительно.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любого треугольника равна 180°, а внешний угол равен сумме двух внутренних несмежных углов. Эти свойства часто становятся отправной точкой для решения.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40962"/>
            <a:ext cx="4106400" cy="16606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 и их применение
</a:t>
            </a:r>
            <a:endParaRPr lang="en-US" sz="2807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свойства треугольников чаще всего нужны в 9 классе и как они помогают решать задачи.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 позволяют быстро находить углы и длины, а также доказывать равенство фигур без лишних вычислений.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задачи на прямоугольный треугольник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квадрат гипотенузы равен сумме квадратов катетов: c² = a² + b². Это одна из самых полезных формул школьной геометрии.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её помощью находят диагонали, высоты, расстояния между точками и неизвестные стороны фигур. Теорема особенно удобна, когда чертёж можно разложить на прямоугольные треугольники.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прямоугольность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квадрат одной стороны равен сумме квадратов двух других, треугольник является прямоугольным. Обратная теорема помогает не только считать, но и распознавать тип фигуры.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9 класса теорема Пифагора часто соединяет чертёж и вычисления. Она помогает перейти от рисунка к числам и получить точный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9 классе чаще всего применяются геометрические формулы
</a:t>
            </a:r>
            <a:endParaRPr lang="en-US" sz="191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частые задачи связаны с треугольниками и окружностью, а остальные разделы дополняют основные методы.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работы приходится на треугольники и окружность, потому что они объединяют доказательства, вычисления и построения.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хорда, касательная и секущая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задаётся центром и радиусом. Диаметр — это хорда, проходящая через центр, и он равен двум радиусам, что часто используется в вычислениях.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радиус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окружности, а секущая пересекает её в двух точках. Эти элементы помогают находить отрезки и сравнивать части круга.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 секущая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точке. Важно помнить, что радиус, проведённый в точку касания, перпендикулярен касательной.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аккуратном рисунке удобно подписать центр, радиус, диаметр и точку касания. Тогда становится проще заметить прямой угол и нужные соотношения.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чертеже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угол с вершиной в центре окружности. Он опирается на определённую дугу и задаёт её размер в удобной для вычислений форме.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изучают угол с вершиной на окружности. Он равен половине центрального угла, опирающегося на ту же дугу, поэтому позволяет быстро находить неизвестные значения.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свойства используют для дуг, равенства углов и доказательств в окружности. Главное — точно определить, на какую дугу опирается каждый угол.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 центральные углы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по геометрии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данные, выбрать нужную теорему и проверить ответ.
</a:t>
            </a:r>
            <a:endParaRPr lang="en-US" sz="13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имеют одинаковые соответствующие углы, поэтому их форма сохраняется, а размеры могут отличаться. Это позволяет сравнивать чертежи и находить неизвестные элементы по уже известным данным.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треугольников пропорциональны, то есть меняются в одном и том же отношении. Благодаря этому можно находить длины отрезков, высоты и расстояния, не измеряя их напрямую.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подобие доказывают по двум углам, по двум сторонам и углу между ними или по трём сторонам. Эти признаки помогают быстро распознавать похожие фигуры в задаче.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подобие особенно полезно в задачах на тени, масштаб, окружность и высоты. Оно даёт удобный способ переходить от большой фигуры к маленькой и обратно.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28" y="1038300"/>
            <a:ext cx="8435195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площади помогают быстро выбирать удобный способ вычисления в зависимости от формы фигуры и известных элементов чертежа.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используют формулы через основание и высоту; особенно важны треугольник, параллелограмм и трапеция.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площадей фигур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в геометрии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плоскости задаётся парой чисел (x; y): первое число показывает положение по горизонтали, второе — по вертикали. Такая запись делает чертёж точным и удобным для вычислений.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 можно строить отрезки, треугольники и четырёхугольники, а затем проверять их свойства. Это особенно помогает, когда рисунок нужно сделать аккуратно и без лишних измерений.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между двумя точками находят по формуле, связанной с теоремой Пифагора. Поэтому координатная геометрия объединяет алгебру и геометрию в одной задаче.
</a:t>
            </a:r>
            <a:endParaRPr lang="en-US" sz="1205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середина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удобно использовать для проверки симметрии и нахождения середины отрезка. Такие задания часто встречаются в 9 классе, потому что они требуют точности и короткой записи решения.
</a:t>
            </a:r>
            <a:endParaRPr lang="en-US" sz="12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соотношения в задачах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углов дают разные способы находить неизвестные значения, а выбор нужного свойства часто сокращает решение до одного-двух шагов.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задачах используются углы при параллельных прямых и вертикальные углы; для окружности особенно важны вписанные и центральные.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по 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по смыслу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вектор выглядит как отрезок со стрелкой: она показывает направление, а длина — величину. Два вектора могут быть равны, если они одинаково направлены и имеют одинаковую длину, даже если расположены в разных местах чертежа.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перемещений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удобно представлять как шаг или перемещение. Если сначала пройти один путь, а потом другой, их можно сложить по правилу треугольника: конец первого вектора соединяют с началом второго, и получают общий результат.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как способ задания направления и длины
</a:t>
            </a:r>
            <a:endParaRPr lang="en-US" sz="21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геометрических задачах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начинается с рисунка: если не отметить параллельность, перпендикулярность или равные отрезки, дальнейшие выводы становятся случайными. Сначала важно внимательно перенести все условия на чертёж.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элементах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окружность легко перепутать радиус и диаметр, а в треугольнике — высоту и медиану. Чтобы избежать ошибки, нужно сразу подписывать все элементы и их обозначения.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фигуры нельзя считать по первой попавшейся формуле: важно понять, какие данные даны в условии. Если известны основание и высота, выбирают соответствующую формулу, а не случайную.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доказательства и 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находит число, но не объясняет, почему оно верно. В геометрии важно не только получить ответ, но и показать цепочку рассуждений, особенно в задачах на углы и равенства.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в геометрии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в геометрических доказательствах и задачах на свойства фигур.
</a:t>
            </a:r>
            <a:endParaRPr lang="en-US" sz="14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факты, которые нужно знать в 9 классе
</a:t>
            </a:r>
            <a:endParaRPr lang="en-US" sz="229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и свойства чаще всего используются в вычислениях, доказательствах и построении чертежей на уроках геометрии.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факты повторяются в разных темах, поэтому их знание ускоряет решение большинства задач и уменьшает число ошибок.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изучение геометрии
</a:t>
            </a:r>
            <a:endParaRPr lang="en-US" sz="283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не только считать, но и видеть связь между рисунком, свойством и выводом. Это особенно заметно в задачах с построениями и доказательствами.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логика и пространственное воображение, а остальные навыки поддерживают точность решения и проверку результата.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по курсу 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9 класса: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объединяет основные фигуры, формулы и доказательства, а также учит работать точно и последовательно. Эти умения помогают уверенно решать задачи, понимать чертежи и проверять свой ответ.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2026-06-03T12:12:26Z</dcterms:created>
  <dcterms:modified xsi:type="dcterms:W3CDTF">2026-06-03T12:12:26Z</dcterms:modified>
</cp:coreProperties>
</file>