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image" Target="../media/image-17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7125" y="362514"/>
            <a:ext cx="4857000" cy="220557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720725"/>
            <a:ext cx="84240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Обзор: история открытия клетки и значение клеточной теории
</a:t>
            </a:r>
            <a:endParaRPr lang="en-US" sz="37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4486500"/>
            <a:ext cx="31215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729775"/>
            <a:ext cx="31215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Раскрываем этапы открытия клетки и влияние клеточной теории на науки.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07259" y="360000"/>
            <a:ext cx="2329482" cy="3885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2951700" cy="28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предпосылки клеточной теории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6075708" y="2571750"/>
            <a:ext cx="2623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 XVII века живые организмы делили лишь на растения и животных. С развитием микроскопии возникла потребность в научном изучении структуры жизни, что заложило основу для появления клеточной теории.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80375" y="1172647"/>
            <a:ext cx="3008700" cy="155429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454850" y="1172647"/>
            <a:ext cx="3008700" cy="155429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4820250" y="3584225"/>
            <a:ext cx="2763000" cy="11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Гук ввёл слово «cellula», что означало маленькую комнату, для описания обнаруженных структур. Его подробные рисунки стали научным фундаментом дальнейших исследований клетки.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820225" y="2845747"/>
            <a:ext cx="2763000" cy="61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термина «клетка»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1594725" y="3584225"/>
            <a:ext cx="2763000" cy="11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1665 году Гук изучал структуру пробкового дуба под микроскопом, обнаружив пористую сеть, напоминающую кельи. Это было первое описание клеток в биологии.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1594700" y="2845747"/>
            <a:ext cx="2763000" cy="61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пробкового дуба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83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Роберт Гук и первое научное описание клетки
</a:t>
            </a:r>
            <a:endParaRPr lang="en-US" sz="288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25242" y="1172790"/>
            <a:ext cx="2718000" cy="19854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00833" y="1172790"/>
            <a:ext cx="2718000" cy="19854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1725167" y="3244547"/>
            <a:ext cx="27180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Первооткрыватель одноклеточных организмов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725200" y="3806250"/>
            <a:ext cx="2718000" cy="9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1674 году Левенгук, используя собственный микроскоп, впервые увидел и описал одноклеточные микроорганизмы, расширяя представления о разнообразии жизни.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700758" y="3244547"/>
            <a:ext cx="27180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сперматозоидов и бактерий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700782" y="3806250"/>
            <a:ext cx="2718000" cy="9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1677 году он обнаружил сперматозоиды, а также описал бактерии и эритроциты, подчёркивая сложность живых систем на микроскопическом уровне.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Открытия Антони ван Левенгука в микромире
</a:t>
            </a:r>
            <a:endParaRPr lang="en-US" sz="2889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18250" y="1362593"/>
            <a:ext cx="5707500" cy="169441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360050" y="3613800"/>
            <a:ext cx="4143300" cy="11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ахроматических линз уменьшило хроматические искажения, повысив качество изображения и позволив лучше изучать клеточные детали.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0050" y="3169600"/>
            <a:ext cx="41433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7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ахроматических линз и улучшение оптики
</a:t>
            </a:r>
            <a:endParaRPr lang="en-US" sz="1370" dirty="0"/>
          </a:p>
        </p:txBody>
      </p:sp>
      <p:sp>
        <p:nvSpPr>
          <p:cNvPr id="9" name="Text 3"/>
          <p:cNvSpPr txBox="1"/>
          <p:nvPr/>
        </p:nvSpPr>
        <p:spPr>
          <a:xfrm>
            <a:off x="4640575" y="3613800"/>
            <a:ext cx="4143300" cy="11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XIX веке техника достигла сотен крат увеличения, открыв органеллы и тонкую структуру клеток, что стало шагом к молекулярной биологии.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640575" y="3169600"/>
            <a:ext cx="41433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99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Достижения XIX века и изучение ультраструктуры
</a:t>
            </a:r>
            <a:endParaRPr lang="en-US" sz="1399" dirty="0"/>
          </a:p>
        </p:txBody>
      </p:sp>
      <p:sp>
        <p:nvSpPr>
          <p:cNvPr id="11" name="Text 5"/>
          <p:cNvSpPr txBox="1"/>
          <p:nvPr/>
        </p:nvSpPr>
        <p:spPr>
          <a:xfrm>
            <a:off x="360050" y="360000"/>
            <a:ext cx="8424000" cy="8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микроскопических технологий
</a:t>
            </a:r>
            <a:endParaRPr lang="en-US" sz="3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2183634"/>
            <a:ext cx="4684800" cy="1963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даты и открытия в развитии клеточной теории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исследований, давшие фундамент клеточной теории.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Постепенное накопление знаний позволило сформировать универсальную клеточную теорию.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исторических данных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XIX века многие учёные сомневались в общем клеточном строении живых организмов, признавая многоклеточность лишь у растений.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213800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Широко распространялись ошибочные теории о спонтанном возникновении жизни и внутренней структуре животных, ограниченной "желеобразной массой".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067425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Унификация сведений и опытных данных ускорили разработку единой клеточной теории, преодолев разногласия.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0000" y="2962775"/>
            <a:ext cx="8424000" cy="149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Трудности в признании клеточной теории
</a:t>
            </a:r>
            <a:endParaRPr lang="en-US" sz="3200" dirty="0"/>
          </a:p>
        </p:txBody>
      </p:sp>
      <p:sp>
        <p:nvSpPr>
          <p:cNvPr id="9" name="Text 4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9725" y="360000"/>
            <a:ext cx="3671851" cy="442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40575" y="360000"/>
            <a:ext cx="4143300" cy="15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единой клеточной теории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5354000" y="2571750"/>
            <a:ext cx="3429900" cy="98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Маттиас Шлейден и Теодор Шванн независимо исследовали клетки у растений и животных. Их переписка стала основой объединения научных взглядов.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5354000" y="3799800"/>
            <a:ext cx="3429900" cy="98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Совместный обмен данными и обсуждения в научных кругах позволили сформулировать универсальные принципы клеточного строения и функции.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57551"/>
            <a:ext cx="4516200" cy="32156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растительной и животной клетки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Растительные клетки имеют уникальные компоненты — клеточную стенку и хлоропласты, отсутствующие у животных.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отличия, обе клетки обладают ядром и цитоплазмой, доказывая общность основ структур живого.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анализ клеточной биологии, 2023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55298" y="0"/>
            <a:ext cx="378730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793175"/>
            <a:ext cx="4857000" cy="12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Маттиаса Шлейдена в клеточную теорию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522150" y="2550600"/>
            <a:ext cx="1914900" cy="20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1838 году Шлейден объявил, что все растения состоят из клеток, детально изучая их строение и закономерности образования новых клеток.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2898475" y="2550600"/>
            <a:ext cx="1914900" cy="20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работы заложили фундамент для понимания растительной клеточной структуры и универсальности клеточной теории в живой природе.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55298" y="0"/>
            <a:ext cx="378730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793175"/>
            <a:ext cx="4857000" cy="12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Теодора Шванна: универсализация клеточной теории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522150" y="2550600"/>
            <a:ext cx="1914900" cy="20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1839 году Теодор Шванн расширил клеточные принципы на животных, проведя детальные микроскопические исследования тканей и подчеркнув сходство клеточного строения у разных организмов.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2898475" y="2550600"/>
            <a:ext cx="1914900" cy="20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подтвердил, что как растения, так и животные состоят из клеток, доказав универсальность клеточного строения и способствуя формированию общей биологической концепции.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476500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живые существа состоят из одной или множества клеток, что подчеркивает их роль как базовых единиц жизни в биологических системах.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213800" y="2476500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является основной структурной и функциональной единицей организмов, выполняя жизненно важные процессы и объединяя их в целостный организм.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067425" y="2476500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клетки возникают исключительно путём деления уже существующих, что исключает возможность самозарождения и обеспечивает преемственность жизни.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0050" y="360000"/>
            <a:ext cx="84240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Фундаментальные принципы клеточной теории
</a:t>
            </a:r>
            <a:endParaRPr lang="en-US" sz="3200" dirty="0"/>
          </a:p>
        </p:txBody>
      </p:sp>
      <p:sp>
        <p:nvSpPr>
          <p:cNvPr id="9" name="Text 4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55298" y="0"/>
            <a:ext cx="378730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793175"/>
            <a:ext cx="4857000" cy="12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Принцип Вирхова: каждая клетка из другой клетки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522150" y="2550600"/>
            <a:ext cx="1914900" cy="20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1858 году Рудольф Вирхов сформулировал принцип «Omnis cellula e cellula», утверждая, что клетки возникают только из других клеток, исключая самозарождение.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2898475" y="2550600"/>
            <a:ext cx="1914900" cy="20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принцип заложил основу для клеточной патологии, объясняя происхождение болезнетворных процессов на уровне клеточного деления и мутации.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2962775"/>
            <a:ext cx="8424000" cy="149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взглядов: до и после клеточной теории
</a:t>
            </a:r>
            <a:endParaRPr lang="en-US" sz="32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 появления клеточной теории широко распространялся абиогенез, идея самозарождения живых организмов из неживой материи, без экспериментального подтверждения.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2500275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и животные ранее рассматривались как существа, устроенные по принципиально разным законам и не объединённые единой структурой.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780850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Таким образом, появилась единая биологическая парадигма, объединяющая все формы жизни и структурирующая знания о живом.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640575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теория отвергла идею спонтанного возникновения жизни, утвердив, что все организмы состоят из клеток, способных к делению.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57551"/>
            <a:ext cx="4516200" cy="32156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Удельный вес объектов исследований в развитии клеточной теории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исследований растений объясняется их относительной простотой и доступностью для микроскопии в начале XIX века.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течением времени исследовательский фокус сместился на животных и микроорганизмы, что расширило понимание клеточной структуры и функций.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исследования в области биологии, XIX век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7125" y="2465800"/>
            <a:ext cx="2460300" cy="21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«протоплазма» впервые ввёл Я. Пуркинье, обозначая основное содержимое клетки, за исключением ядра, как живую материалистическую субстанцию.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60050" y="360000"/>
            <a:ext cx="84240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Открытие и значение протоплазмы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50925" y="2465800"/>
            <a:ext cx="2460300" cy="21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М. Шульце уточнил представление о протоплазме как комплекс цитоплазмы и органоидов, обеспечивающих обмен веществ и жизненные процессы клетки.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204725" y="2465800"/>
            <a:ext cx="2460300" cy="21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роли протоплазмы стало фундаментом для изучения физиологии клетки, включая её рост, раздражимость и метаболизм.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925" y="1172517"/>
            <a:ext cx="2716500" cy="15545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13738" y="1172517"/>
            <a:ext cx="2716500" cy="15545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67563" y="1172517"/>
            <a:ext cx="2716500" cy="155456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3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отечественных и славянских учёных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463800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Карл Бэр открыл яйцеклетку у млекопитающих и сформулировал основные законы эмбрионального развития, заложив основы эмбриологии и клеточной биологии в России.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63800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Карл Бэр и яйцеклетка млекопитающих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317600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Ян Пуркинье и понятие протоплазмы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3317625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Ян Пуркинье, являясь чешским учёным, трудилась в России и ввёл термин «протоплазма», описывая живую основу клеточного содержимого, что стало важным шагом в микроскопическом изучении клеток.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6171450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Михаил Тесленко изучал строение и функции нервных клеток, внёс значительный вклад в понимание дифференцировки клеток и их роли в нервной системе.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6171425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Михаил Тесленко и исследование нервной ткани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2667" y="3023153"/>
            <a:ext cx="406350" cy="46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99264" y="3023153"/>
            <a:ext cx="464400" cy="464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061454" y="1034740"/>
            <a:ext cx="464400" cy="464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3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клеточной теории на биологию и медицину
</a:t>
            </a:r>
            <a:endParaRPr lang="en-US" sz="2520" dirty="0"/>
          </a:p>
        </p:txBody>
      </p:sp>
      <p:sp>
        <p:nvSpPr>
          <p:cNvPr id="11" name="Text 2"/>
          <p:cNvSpPr txBox="1"/>
          <p:nvPr/>
        </p:nvSpPr>
        <p:spPr>
          <a:xfrm>
            <a:off x="825262" y="4096525"/>
            <a:ext cx="301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теория стала базой для изучения наследственности и генетических механизмов на клеточном уровне.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825112" y="3543725"/>
            <a:ext cx="301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генетики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5300884" y="4096525"/>
            <a:ext cx="301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клеточных знаний стимулировало развитие культивирования тканей и молекулярных методов в биотехнологии.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5300734" y="3543725"/>
            <a:ext cx="301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биотехнологий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3063075" y="2108113"/>
            <a:ext cx="301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клеток позволило раскрыть механизмы болезней как клеточные процессы, улучшая диагностику и лечение.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3062925" y="1555312"/>
            <a:ext cx="301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Медицинская патология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600" y="1172790"/>
            <a:ext cx="2718000" cy="19854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13037" y="1172790"/>
            <a:ext cx="2718000" cy="198541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60133" y="1172790"/>
            <a:ext cx="2718000" cy="1985414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технологии изучения клетки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58525" y="3244547"/>
            <a:ext cx="27180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Конфокальная микроскопия: трёхмерное изображение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8550" y="3806250"/>
            <a:ext cx="2718000" cy="9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Конфокальная микроскопия позволяет получать высококачественные 3D-изображения клеток, что значительно расширяет возможности анализа их структуры и функционирования.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212963" y="3244547"/>
            <a:ext cx="27180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Электронная микроскопия: увеличения до миллионов раз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212985" y="3806250"/>
            <a:ext cx="2718000" cy="9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метод обеспечивает детализацию клеточных органоидов на нанометровом уровне, открывая тонкости ультраструктуры и раскрывая молекулярные взаимодействия.
</a:t>
            </a:r>
            <a:endParaRPr lang="en-US" sz="1100" dirty="0"/>
          </a:p>
        </p:txBody>
      </p:sp>
      <p:sp>
        <p:nvSpPr>
          <p:cNvPr id="12" name="Text 6"/>
          <p:cNvSpPr txBox="1"/>
          <p:nvPr/>
        </p:nvSpPr>
        <p:spPr>
          <a:xfrm>
            <a:off x="6060058" y="3244547"/>
            <a:ext cx="27180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Молекулярные методы: визуализация процессов
</a:t>
            </a:r>
            <a:endParaRPr lang="en-US" sz="1200" dirty="0"/>
          </a:p>
        </p:txBody>
      </p:sp>
      <p:sp>
        <p:nvSpPr>
          <p:cNvPr id="13" name="Text 7"/>
          <p:cNvSpPr txBox="1"/>
          <p:nvPr/>
        </p:nvSpPr>
        <p:spPr>
          <a:xfrm>
            <a:off x="6060078" y="3806250"/>
            <a:ext cx="2718000" cy="9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Секвенирование ДНК и использование меток позволяют отслеживать динамические молекулярные процессы в клетках, углубляя понимание биохимии и генетики.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100" y="362058"/>
            <a:ext cx="4652700" cy="219458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150" y="4122700"/>
            <a:ext cx="8423700" cy="4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теория стала фундаментом биологических наук и медицины, открыв глубокое понимание жизни и заложив основы для современных научных достижений.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60100" y="2738425"/>
            <a:ext cx="8423700" cy="1173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22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историческое и современное значение клеточной теории
</a:t>
            </a:r>
            <a:endParaRPr lang="en-US" sz="342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2026-05-10T04:26:49Z</dcterms:created>
  <dcterms:modified xsi:type="dcterms:W3CDTF">2026-05-10T04:26:49Z</dcterms:modified>
</cp:coreProperties>
</file>