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image" Target="../media/image-16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объём?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показывает, сколько трёхмерного пространства занимает тело или фигура.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объём изучают в 11 классе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нужен для решения стереометрических задач и расчётов вместимости: от объёма сосудов до расхода материалов. В 11 классе это основа тем по призме, пирамиде, цилиндру, конусу и шару, связывающая геометрию с физикой и инженерией.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объёма в геометрии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описывает, сколько пространства занимает тело в трёх измерениях. Он включает и «горизонталь», и «высоту», поэтому без объёмных рассуждений многие реальные задачи не решаются.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относится к плоской фигуре, а объём — к телу. Поэтому сравнивать объёмы нужно в одинаковых единицах: число без единицы теряет смысл и приводит к ошибкам.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темы — переход от плоских измерений к пространственным. Мы учимся выражать величину «места» в формальных единицах и переводить её в вычисления.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Тела, которые имеют объём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фигуры рассматриваются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объёмным фигурам относят куб, прямоугольный параллелепипед, призму, пирамиду, цилиндр, конус и шар. У каждого из них есть не только форма, но и количество «вместимого пространства», которое можно измерять.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выглядит в быту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жизни этим фигурам соответствуют коробка, кирпич, банка, ведро, мяч и упаковка конусообразной формы. Поэтому объём удобно понимать через предметы: мы оцениваем вместимость, а затем связываем её с геометрией.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3783" y="1611696"/>
            <a:ext cx="3384079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единицы объёма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единицы объёма и способы их использования в задачах и измерениях.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Кубические единицы образуют систему, совместимую с литрами: 1 см³ = 1 мл, 1 дм³ = 1 л, 1 м³ = 1000 л.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объёма в школьном курсе математики и физики (метрическая система).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соотносятся кубические единицы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выразить всё через кубические единицы, то переход от мм³ к см³, дм³ и м³ происходит через кратные степени десяти.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линейного размера в 10 раз приводит к росту объёма в 1000 раз; связка с литрами: 1 дм³ = 1 л, 1 м³ = 1000 л.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Метрические соотношения: 1 см = 10 мм, 1 дм = 10 см, 1 м = 10 дм; перевод кубических мер в литры.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= a × b × h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трёх взаимно перпендикулярных размеров даёт объём тела.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школьной стереометрии; общий случай вычисления объёма прямоугольного параллелепипеда.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эту формулу, чтобы быстро переходить от линейных размеров к объёму. Главное — одинаковые единицы для всех трёх измерений: тогда ответ будет в нужных кубических единицах.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Слой за слоем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куб, внутри которого можно мысленно разделить пространство на одинаковые маленькие кубики. Каждый такой «единичный куб» соответствует одной кубической единице. Тогда объём превращается в счёт количества кубиков, а не просто в формулу.
</a:t>
            </a:r>
            <a:endParaRPr lang="en-US" sz="1001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27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ребро куба равно 3 условным единицам, то вдоль каждого направления укладывается по три маленьких куба. Получается трёхмерная сетка 3×3×3. Поэтому число единичных кубиков становится 27, а значит, и объём равен 27 кубических единиц.
</a:t>
            </a:r>
            <a:endParaRPr lang="en-US" sz="103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формулы — в понимание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Разметка внутренних слоёв помогает увидеть, что объём можно «разложить» на части одинаковой формы. Так формула начинает работать как модель: мы понимаем, за счёт чего увеличивается объём при увеличении стороны. Это особенно полезно в задачах, где цифры нужно интерпретировать.
</a:t>
            </a:r>
            <a:endParaRPr lang="en-US" sz="945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как модель для счёта объёма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объём при увеличении размеров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показан именно куб: объём определяется третьей степенью линейного размера.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растёт быстрее длины: увеличение в k раз даёт рост объёма в k³ раз. Поэтому при масштабировании важно учитывать кубический характер величины.
</a:t>
            </a:r>
            <a:endParaRPr lang="en-US" sz="811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единичных кубов для куба со стороной a: V = a³; примеры a = 1, 2, 3.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цилиндра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цилиндра находят как произведение площади основания на высоту: V = Sосн × h. Здесь Sосн — площадь круга, а h — расстояние между основаниями.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 основание — круг, его площадь выражается формулой S = πr². Поэтому в цилиндре сначала вычисляют Sосн, а затем умножают на h, связывая плоскую фигуру с пространственным телом.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решении задач важно заранее определить радиус r и высоту h и не забыть про единицы измерения. От их согласованности зависит, в каких кубических единицах получится ответ.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призмы и пирамиды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любой призмы объём удобно находить через площадь основания и высоту: V = Sосн × h. Основание — это плоская фигура, а высота показывает расстояние между параллельными плоскостями оснований.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призмы и пирамиды одинаковые площади оснований и одинаковые высоты, то объём пирамиды в три раза меньше. Это отношение помогает быстро сравнивать фигуры без полного пересчёта.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пирамиды формула меняется: V = (1/3)Sосн × h. Смысл тот же — опора на площадь основания и высоту, но коэффициент 1/3 отражает «сжатие» объёма относительно призмы.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такая закономерность часто используется в задачах: сначала находят Sосн и h, затем выбирают нужный коэффициент. Так вырабатывается системный подход к стереометрии 11 класса.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решения задач на объём
</a:t>
            </a:r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формулу, правильно определить величины и оформить ответ в корректных единицах.
</a:t>
            </a:r>
            <a:endParaRPr lang="en-US" sz="2377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жидкости и измерительные приборы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Жидкости измеряют в литрах и миллилитрах с помощью мензурки, мерного стакана, мерной колбы и шприца. На шкале критичны деления и положение мениска: по ним читают объём.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1 л = 1000 мл используют при переводе единиц в бытовых и лабораторных задачах. Изображение с мензуркой помогает связать геометрический смысл объёма с реальным измерением.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90538"/>
            <a:ext cx="5139684" cy="2607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вычислении объёма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распространённые причины ошибок: часто они связаны не с арифметикой, а с неверным выбором данных, высоты и формулы, а также с несогласованными единицами измерения.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возникают из‑за несогласованности единиц и неправильного понимания геометрического параметра. Быстрая проверка определений (что именно считается «высотой») снижает ошибки вычислений.
</a:t>
            </a:r>
            <a:endParaRPr lang="en-US" sz="749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 по стереометрии и базовой метрологии (обобщение типичных ошибок).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объём в жизни и технике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направления применения без точных долей: в разных задачах объём нужен для расчёта вместимости, количества материала и корректного дозирования.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рассматривать объём как «сколько помещается», становится проще понимать расчёты в быту и технике: один и тот же принцип работает в упаковке, лаборатории и строительстве.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учебное обобщение по областям применения (данные не количественные).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948" y="1900220"/>
            <a:ext cx="36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4779" y="1900220"/>
            <a:ext cx="63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478989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465336"/>
            <a:ext cx="72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объём нужен в науке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Физика: параметры вещества и сред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физике объём входит в формулы плотности, массы и давления, а также применяется при описании газов и жидкостей. Без объёма невозможно связать измерения со свойствами вещества.
</a:t>
            </a:r>
            <a:endParaRPr lang="en-US" sz="809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Химия: растворы и дозирование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химии объём необходим для приготовления растворов и точного дозирования реагентов. Когда задана концентрация, именно объём позволяет перевести «сколько вещества» в реальные измеримые количества.
</a:t>
            </a:r>
            <a:endParaRPr lang="en-US" sz="809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экология: ресурсы и запасы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географии и экологии объём используют при оценке водохранилищ, озёр, снежных запасов и других природных ресурсов. Количественные выводы опираются на пересчёт вместимости объектов в единицы измерения.
</a:t>
            </a:r>
            <a:endParaRPr lang="en-US" sz="809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для количественных расчётов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выступает базовой характеристикой, без которой многие расчёты остаются неполными. Он связывает геометрические модели с реальными процессами: измерениями, анализом и планированием экспериментов.
</a:t>
            </a:r>
            <a:endParaRPr lang="en-US" sz="809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и вместимость: сходство и различие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тела описывает пространство, которое занимает сам объект в целом. Вместимость характеризует, сколько вещества способен удержать полый предмет или сосуд, то есть учитывает внутреннюю структуру.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близки, но не совпадают: у сосуда есть стенки, внутренняя полость и иногда свободное пространство до края. Для коробки, банки или стакана вместимость определяют по внутреннему объёму.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объёма с масштабом фигуры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масштабировании модели важно различать рост линейных размеров и рост объёма. Закон подобия говорит, что объём зависит от куба коэффициента k, поэтому увеличения становятся очень заметными.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подчёркивает: линейный рост в k раз превращается в объёмный рост в k³ раз. Это помогает правильно масштабировать чертежи и предсказывать, как изменится вместимость модели.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закону подобия объёма для подобных фигур (без внешних статистических данных).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темы объёма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— это мера трёхмерного пространства: он применяется к пространственным телам, а не к плоским фигурам. Поэтому сравнивают именно «сколько места занимает тело», а не площадь поверхности.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курсе основные единицы — мм³, см³, дм³, м³, а также литр и миллилитр. Переводы выполняют с пониманием, что кубические единицы связаны с линейными размерами.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 куба, прямоугольного параллелепипеда, цилиндра, призмы и пирамиды образуют базовый набор вычислений. Умение выбрать правильную формулу — ключ к быстрым и точным решениям.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— основа пространственных расчётов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описывает, сколько места занимает тело в трёх измерениях, и выражается кубическими единицами и литрами. Его рассчитывают по формулам и применяют в быту, науке, технике и стереометрии в 11 классе.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2026-05-14T04:51:03Z</dcterms:created>
  <dcterms:modified xsi:type="dcterms:W3CDTF">2026-05-14T04:51:03Z</dcterms:modified>
</cp:coreProperties>
</file>