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России: как устроено пространство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 по площади; поэтому её делят на крупные районы по природе, населению и хозяйству.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районирование России в школьной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помогает увидеть сходства и различия территорий России по природным условиям, плотности населения, видам хозяйства и транспортным связям. Важно учитывать большие расстояния, неравномерное освоение и различия между центром и периферией.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7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материалам школьных курсов географии (в процентах: 75–80% и 20–25%), актуальность зависит от учебника; точные значения по источнику не указаны.
</a:t>
            </a:r>
            <a:endParaRPr lang="en-US" sz="47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население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ключевые узлы расселения связаны с крупнейшими городскими агломерациями: Москва, Санкт-Петербург, Екатеринбург, Новосибирск.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концентрируется в европейской части, тогда как за Уралом территория заселена заметно реже, что влияет на транспорт и хозяйство.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деления страны на крупные регионы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начинается с географического положения и природных условий: климата, рельефа, вод, почв и обеспеченности ресурсами, которые задают возможности жизни и производства.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транспортная доступность и историческое освоение: если пути удобны, складываются города и рынки, а если добираться сложно, территория развивается медленнее.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районирования раскрывает специализация хозяйства: один район может быть промышленным и транспортным одновременно, но всегда имеет набор сходных функций.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учитывают плотность населения и характер расселения: в одних районах люди живут компактно, в других — встречаются поселения редкой сетью из‑за трудных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325" y="786300"/>
            <a:ext cx="2775099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по школьным учебникам географии (без единого численного справочника; плотность указана качественно).
</a:t>
            </a:r>
            <a:endParaRPr lang="en-US" sz="58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России и их основные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природных условий задаёт ресурсы, а ресурсы и транспорт определяют отрасли, города и степень заселённости.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закономерность сохраняется: к северу и востоку плотность населения снижается, а освоение становится более затратным и зависит от ресурсов и инфраструктуры.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62497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45750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19" y="1320767"/>
            <a:ext cx="336787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1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как ядро расселения и управления
</a:t>
            </a:r>
            <a:endParaRPr lang="en-US" sz="2153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расселение и много городов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России высокая концентрация жителей и городов. Такая плотность поддерживает устойчивые связи между населёнными пунктами и делает общественные сервисы доступнее.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транспортные маршруты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заметна транспортная сеть: дороги и железные пути соединяют районы страны. Это облегчает торговлю, перевозки грузов и перемещение людей между центром и периферией.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управления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сосредоточены органы управления и организации, которые координируют развитие территорий. Благодаря этому усиливается «управленческая» роль Центральной России.
</a:t>
            </a:r>
            <a:endParaRPr lang="en-US" sz="1189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образовательные учреждения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связан с научными центрами и вузами, а также с подготовкой специалистов. Это создаёт кадровую базу для современных отраслей и повышает инновационный потенциал.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 высокотехнологичное производство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действуют финансовые организации и предприятия высокой технологичности. Они зависят от трудовых ресурсов, инфраструктуры и тесных связей с рынками других регионов.
</a:t>
            </a:r>
            <a:endParaRPr lang="en-US" sz="11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условия и хозяйство «собирают» образ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Схема-цепочка: природные условия → виды хозяйства → размещение населения → транспорт → города → специализация.
</a:t>
            </a:r>
            <a:endParaRPr lang="en-US" sz="1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Россия: высокая плотность населения и сеть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291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расселение и крупные агломерации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европейской части сосредоточена основная доля населения страны. Здесь расположены крупные городские агломерации, а города сильнее «тянут» друг друга за счёт ежедневных и деловых поездок.
</a:t>
            </a:r>
            <a:pPr algn="l" indent="0" marL="0">
              <a:lnSpc>
                <a:spcPct val="100000"/>
              </a:lnSpc>
              <a:buNone/>
            </a:pPr>
            <a:r>
              <a:rPr lang="en-US" sz="233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хозяйство, ориентированные на внутренний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 железных и автомобильных дорог связывают хозяйственные центры и ускоряют перевозки. Поэтому территория заметнее связана с промышленностью, управлением и сферой услуг, чем с длительными «путешествиями» между редкими поселениями.
</a:t>
            </a:r>
            <a:endParaRPr lang="en-US" sz="2235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и Европейский Север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России выигрывает от приморского положения: развиты порты Балтийского моря и международные транспортные маршруты. Благодаря связям с Европой здесь быстрее развиваются торговля и инфраструктура.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отличается суровым климатом, низкой плотностью населения и ориентацией на добычу и использование природных ресурсов. Освоение требует более сложных условий работы, но даёт устойчивую сырьевую базу.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важны лесная промышленность и рыболовство, а также добыча нефти, газа и апатитов. Крупные центры — Санкт-Петербург, Мурманск и Архангельск — объединяют местные и транзитные потоки.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5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сопоставление по описаниям школьного курса географии (без численных измерений; значения на диаграмме — условный индекс для визуального сравнения).
</a:t>
            </a:r>
            <a:endParaRPr lang="en-US" sz="45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специализация крупных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дают стране разные «ответы» на одни и те же вопросы: где добывают сырьё, где перерабатывают, а где развивают услуги и управление.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виды хозяйства соответствуют природным условиям и транспортным возможностям. Поэтому специализация регионов складывается устойчиво и поддерживается городами.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как транспортный и хозяйственный коридор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«главная магистраль»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экономики и связей Поволжья — река Волга: судоходство соединяет города между собой и с другими районами страны, поддерживая перевозки грузов и пассажиров.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Волги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гидроэлектростанции дают электроэнергию для промышленности, а также обеспечивают более устойчивую работу речного транспорта и хозяйственных объектов на берегах.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вдоль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выделяются Казань, Самара, Волгоград, Нижний Новгород и другие города. Они развивают обрабатывающую промышленность, связанную с перевозками и переработкой сырья.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между «Западом» и «Востоком»
</a:t>
            </a:r>
            <a:pPr algn="l" indent="0" marL="0">
              <a:lnSpc>
                <a:spcPct val="130040"/>
              </a:lnSpc>
              <a:buNone/>
            </a:pPr>
            <a:r>
              <a:rPr lang="en-US" sz="54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Поволжья делает его связующим звеном: через него удобнее направлять грузы, развивать переработку и размещать население там, где есть транспортная сеть и рабочие места.
</a:t>
            </a:r>
            <a:endParaRPr lang="en-US" sz="11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рубеж Европы и Азии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европейской и азиатской частями России проходит вдоль Уральских гор. Этот рубеж влияет не только на карту, но и на хозяйство: район исторически стал местом активной добычи и переработки.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старый промышленный регион, где развиты металлургия, машиностроение и добыча руд. Екатеринбург, Челябинск и Пермь образуют промышленный пояс и важные транспортные узлы, связывающие части страны.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894" y="2244174"/>
            <a:ext cx="48113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208629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2612" y="4133530"/>
            <a:ext cx="288675" cy="384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1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нефть, газ и большие расстояния
</a:t>
            </a:r>
            <a:endParaRPr lang="en-US" sz="231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«каркас»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— главный нефтегазовый район России. Основной вклад дают Ханты-Мансийский и Ямало-Ненецкий автономные округа, где добывают значительную часть нефти и природного газа страны.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 трубопроводам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региона во многом зависит от трубопроводной системы: добыча и транспорт связаны единой технологией. Так обеспечивается доставка сырья к потребителям на больших расстояниях.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центры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Западной Сибири — Тюмень, Сургут, Нижневартовск и Новый Уренгой. Эти города поддерживают управление производством, ремонт инфраструктуры и обслуживание работников.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 вахтовый труд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климата и удалённости объектов важны сезонные дороги и вахтовая организация работы. Такая модель помогает продолжать добычу и обслуживать месторождения даже вдали от крупных поселений.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6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географии (относительные показатели), без привязки к точным значениям; дата: 2026-05-11
</a:t>
            </a:r>
            <a:endParaRPr lang="en-US" sz="66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плотности населения крупных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общий тренд: наибольшая плотность — в Центральной России и на Северо-Западе, а наименьшая — в Сибири и на Дальнем Востоке.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значений связан с климатом, удалённостью от центра, историей освоения и тем, насколько удобно добираться до регионов транспортом.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и Дальний Восток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центрами называют Красноярск, Иркутск, Якутск, Хабаровск и Владивосток. Большую роль играют Транссибирская магистраль и БАМ, связывающие районы страны.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и Дальний Восток отличаются огромными расстояниями, суровым климатом и редкой сетью городов. Поэтому освоение территорий требует особых затрат на инфраструктуру и логистику.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добывают уголь, золото, алмазы, развиты лесная отрасль и рыболовство. Природные ресурсы становятся основой многих рабочих мест и формируют хозяйственные функции районов.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567942"/>
            <a:ext cx="4339200" cy="24184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их региональные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Города-опоры выполняют разные роли: управляют территориями, поддерживают науку и промышленность, обеспечивают транспорт и связи с другими странами.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каркас расселения складывается из городов разных типов: административных, научных, промышленных и портовых, что усиливает связи между крупными районами.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обобщённая таблица по школьному курсу географии (уточнение функций носит учебный характер).
</a:t>
            </a:r>
            <a:endParaRPr lang="en-US" sz="66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расстояния превращаются в проблемы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по схеме развития крупных районов: от удалённости до медленного освоения удалённых территорий.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крупные регионы нельзя понимать только по карте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меняются со временем: новые дороги, запуск месторождений, рост городов и миграция населения меняют роль территории в хозяйстве и расселении.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регион может выполнять сразу несколько функций: поддерживать промышленность, принимать транспортные потоки, развивать научные центры и обеспечивать сельское хозяйство продукцией.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на карте дают ориентир, но не показывают все связи: многое зависит от того, как территории взаимодействуют через транспорт, торговлю и инфраструктуру.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помогает видеть не только «где проходит граница», но и реальные отношения между городами и хозяйством, из-за которых регионы остаются связанными даже при больших расстояниях.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районирования для страны
</a:t>
            </a:r>
            <a:endParaRPr lang="en-US" sz="2495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помогают планировать транспортные сети и размещение предприятий: учитываются потребности в перевозках, сырье, рабочей силе и доступности территорий для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нужно и для развития городов и социальной сферы — от школ и больниц до объектов связи: природные условия и численность населения задают разные приоритеты.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экономики и управления это способ «упорядочить» огромную территорию России: выделить сильные и слабые стороны регионов и точнее выбрать направления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Россия как страна больших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9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показывает сочетание густонаселённых и малозаселённых зон, староосвоенных и новых районов, промышленных центров и сырьевых территорий. Главный вывод: размещение людей и отраслей неравномерно из‑за природы, истории освоения, транспорта и специализации.
</a:t>
            </a:r>
            <a:endParaRPr lang="en-US" sz="31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2026-05-11T22:53:53Z</dcterms:created>
  <dcterms:modified xsi:type="dcterms:W3CDTF">2026-05-11T22:53:53Z</dcterms:modified>
</cp:coreProperties>
</file>