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Возрастно-половой состав и занятость: главная связь
</a:t>
            </a:r>
            <a:endParaRPr lang="en-US" sz="287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пол формируют спрос на труд, безработицу и отраслевую структуру экономики.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Возрастно-половой состав — это соотношение детей, молодёжи, взрослых, пожилых, мужчин и женщин. От него зависят размеры рабочей силы, нагрузка на семьи и спрос на социальные услуги.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демография влияет на повседневную жизнь
</a:t>
            </a:r>
            <a:endParaRPr lang="en-US" sz="253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пол как факторы рынка труда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 молодёжь чаще ещё учатся, поэтому их занятость нередко носит частичный, временный или сезонный характер. Для них особенно важны гибкий график и доступ к первым рабочим местам.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растёт вероятность выхода на пенсию, сокращения нагрузки или перехода к менее интенсивной работе. Поэтому доля занятых после 50 лет обычно снижается, особенно в физически тяжёлых профессиях.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трудоспособном возрасте человек чаще всего полностью включён в рынок труда. Именно эта группа создаёт основную массу занятых, а её численность сильнее всего влияет на экономическую активность.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демографическая пирамида
</a:t>
            </a:r>
            <a:endParaRPr lang="en-US" sz="278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пирамиды отражает детей и подростков. Если она широкая, значит, в будущем на рынок труда выйдет большое поколение, а системе образования и семьям потребуется больше ресурсов.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показывает численность людей трудоспособного возраста. Её объём особенно важен для оценки занятости, налоговых поступлений и потенциала экономического роста в ближайшие годы.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Трудоспособный центр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пирамиды показывает пожилые возраста. Чем она шире, тем сильнее старение населения, выше спрос на медицину, уход и меры по продлению активного долголетия.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верхушка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чтения пирамиды
</a:t>
            </a:r>
            <a:endParaRPr lang="en-US" sz="2159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общую форму пирамиды: именно она показывает, молодеет население или стареет. Отдельные выступы и провалы могут быть временными и не отражать устойчивую тенденцию.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причины перекоса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правую и левую стороны осторожно. Небольшая асимметрия может объясняться миграцией, различиями в смертности или историческими событиями, а не только текущей рождаемостью.
</a:t>
            </a:r>
            <a:endParaRPr lang="en-US" sz="1147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делайте выводов по одной линии или одному возрасту. Для надёжной интерпретации нужны возрастные группы, годы наблюдения и сопоставление с другими показателями населения.
</a:t>
            </a:r>
            <a:endParaRPr lang="en-US" sz="11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демографии к рынку труда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означает, что человек имеет оплачиваемую работу, даже если работает неполный день. Для статистики важно не только наличие рабочего места, но и реальная связь с рынком труда.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занятостью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Безработный — это не просто человек без работы, а тот, кто активно ищет её и готов приступить к ней. Поэтому не все неработающие попадают в число безработных.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считается безработным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сила объединяет занятых и безработных. В неё не входят учащиеся, которые не ищут работу, а также многие домохозяйки, пенсионеры и другие экономически неактивные люди.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рабочую силу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один и тот же возраст может по-разному выглядеть в статистике: человек может быть учащимся, занятой или безработным, и каждая категория по-своему важна для анализа.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условную, но реалистичную картину жизненного цикла занятости по возрасту.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занятость приходится на 25–49 лет; после 50 лет она заметно снижается, а в старшем возрасте становится минимальной.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презентации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этапы занятости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занятость различается по полу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и женщины чаще распределяются по разным секторам экономики. Это связано с историей профессий, требованиями к физической нагрузке, режиму работы и доступом к отдельным специальностям.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показатели нужно осторожно: одинаковая разница в двух странах может означать совершенно разные причины. На неё влияют нормы, политика, структура экономики и возможности обучения.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обязанности и перерывы в карьере по-разному влияют на траектории занятости. Там, где доступна гибкая занятость и уход за детьми, различия обычно становятся меньше.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жизненные траектории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детьми и помощь пожилым родственникам сокращают время, которое человек может уделять работе. Без детских садов и продлённого ухода совмещать обязанности гораздо труднее.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инфраструктура поддерживает совмещение ролей, больше людей остаются в занятости и реже выпадают из рынка труда. Это влияет и на уровень доходов, и на стабильность семьи.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график, удалённая занятость и удобный транспорт повышают шансы работать регулярно. Безопасная дорога, близость рабочих мест и предсказуемое расписание особенно важны для родителей.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совмещаются работа и семья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таблица показывает, как занятость меняется по возрастным группам.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занятости приходится на 25–49 лет; молодёжь и пожилые участвуют слабее.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презентации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данные: занятость по возрасту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невелик, но он уже показывает, как занятость зависит от отраслей, графиков и жизненных перерывов. Важно смотреть не только на проценты, но и на структуру профессий.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занятость выше, но различие умеренное. Оно обычно связано не с одним фактором, а с сочетанием профессий, семейных обязанностей и условий труда.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из задания; без привязки к официальной статистике.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данные: занятость по полу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стройке и в промышленности чаще заметны тяжелый физический труд, сменные графики и работа на объектах. Поэтому здесь обычно преобладают мужчины, хотя конкретная пропорция зависит от региона и профессии внутри отрасли.
</a:t>
            </a:r>
            <a:endParaRPr lang="en-US" sz="98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забота о людях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школах, больницах и службах помощи важны коммуникация, уход и регулярный контакт с людьми. Эти сферы часто привлекают больше женщин, особенно там, где востребованы терпение, точность и длительная профессиональная подготовка.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 как место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работа объединяет офис, документы и координацию процессов. В ней заметна смешанная занятость, но структура кадров меняется вместе с требованиями к гибкому графику, цифровым навыкам и карьерным перерывам, связанным с семьей.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Отрасли, в которых возраст и пол проявляются особенно заметно
</a:t>
            </a:r>
            <a:endParaRPr lang="en-US" sz="28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которые легко перепутать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занятости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занятости отвечает на вопрос, какая часть всего населения работает. Этот показатель показывает общую вовлеченность людей в оплачиваемую работу, но не говорит, ищет ли человек работу активно.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возникают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показатели, нужно не смешивать разные знаменатели. Иначе можно ошибочно решить, что район с большей безработицей обязательно имеет меньше работающих, хотя это не всегда так.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сила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рабочей силы включает всех занятых и безработных, которые готовы работать и ищут работу. Она отражает участие населения в рынке труда, а не просто наличие дохода от труда.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считают безработицу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Безработицу считают не среди всего населения, а внутри рабочей силы. Поэтому высокий процент безработных может сочетаться с невысокой долей населения, активно выходящего на рынок труда.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демографического сдвига к экономической нагрузке
</a:t>
            </a:r>
            <a:endParaRPr lang="en-US" sz="2062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последствий демографического старения для рынка труда и социальной 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демография помогает экономическому росту
</a:t>
            </a:r>
            <a:endParaRPr lang="en-US" sz="283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трудоспособных людей велика, экономика получает больше потенциальных работников и налогоплательщиков. Это облегчает рост занятости, если есть рабочие места, образование и понятные правила входа на рынок труда.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трудоспособных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иждивенческая нагрузка ниже, на каждого работающего приходится меньше детей и пожилых, нуждающихся в поддержке. Тогда у семей и государства остается больше ресурсов для инвестиций и повышения квалификации.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нагрузка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возможностей не работает само по себе: оно требует рабочих мест, здравоохранения, транспорта и доступного образования. Без этих условий демографическое преимущество быстро превращается в упущенный шанс.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условия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окно начинает закрываться, особенно важными становятся производительность, профессиональная переподготовка и миграция. Эти меры помогают сохранить экономическую активность даже при старении населения.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дальше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молодых работников обычно быстрее всего заметен в больших городах и регионах с вакансиями. Он помогает закрывать дефицит кадров и меняет возрастную структуру рабочей силы.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миграция влияет на отрасли, зарплаты и состав населения. Поэтому для анализа занятости важно учитывать не только местных жителей, но и приезжих работников.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люди уезжают из региона, местный рынок труда теряет и работников, и потребителей. Это снижает спрос на услуги, а иногда приводит к сокращению рабочих мест.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меняет рынок труда во 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и крупных городах сильнее развиты услуги, офисные профессии и студенческая занятость. Здесь легче найти первую работу, а возрастная структура работников обычно моложе, чем в более спокойных и малых поселениях.
</a:t>
            </a:r>
            <a:endParaRPr lang="en-US" sz="108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магнит для молодежи
</a:t>
            </a:r>
            <a:endParaRPr lang="en-US" sz="1211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и транспортные узлы чаще опираются на сменные графики, технические специальности и более высокий спрос на рабочих. Поэтому структура занятости там обычно отличается от сервисных городов и сельских территорий.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профиль региона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и северных районах сильнее заметны сезонность, удаленность рабочих мест и зависимость от конкретных предприятий. Из-за этого занятость там может быть менее стабильной, а возрастной состав работников — более неоднородным.
</a:t>
            </a:r>
            <a:endParaRPr lang="en-US" sz="101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 расстояния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региона — три разные картины занятости
</a:t>
            </a:r>
            <a:endParaRPr lang="en-US" sz="28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статистики занятости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 перепутать показатели и не сделать вывод раньше проверки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Тренируемся читать графики без ошибок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найдите, где значение выше всего, и не ограничивайтесь одной цифрой. Сравните не только вершину, но и весь рисунок различий между возрастами, полом или регионами.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максимум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уточните, что именно измерено: уровень занятости, безработица или участие в рабочей силе. У этих показателей разные знаменатели, поэтому одно и то же число может означать разное.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Понять показатель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объясните различие через реальные причины: учебу, семейные обязанности, отраслевую структуру, миграцию или возрастной состав. Хороший ответ связывает график с жизнью, а не только пересказывает его.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Объяснить причины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труд: 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пол заметно меняют занятость, но сами по себе не объясняют все различия. Чтобы понимать рынок труда, нужно сопоставлять показатели, сравнивать группы и учитывать демографический контекст.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2026-07-27T03:36:53Z</dcterms:created>
  <dcterms:modified xsi:type="dcterms:W3CDTF">2026-07-27T03:36:53Z</dcterms:modified>
</cp:coreProperties>
</file>