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о прошлом и настоящем своей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стихах связывает историю, память о войнах и бережную любовь к миру.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принес России революцию 1917 года, Гражданскую войну, Великую Отечественную войну и послевоенное восстановление, а затем перемены второй половины века. Поэты чувствовали ответственность за народную память и соединяли любовь к России с надеждой на будущее.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поэты XX века часто писали о Родине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Блока Родина связана с образом Руси и вечного пути: дорога, метель, тревожные знаки природы. Любовь к стране в его стихах проходит через испытания и рождает веру в будущее.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«Россия» звучит чувство, которое не исчезает ни в бурях, ни в трудные минуты. Поэт словно вслушивается в судьбу страны и показывает, что любовь требует стойкости и внимания к происходящему.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Есенина Родина начинается с близкого: деревня, полями, березами, родным домом. Его лирика бережно передает народную речь и теплую память детства, когда природа особенно кажется «своей».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русской земли у Есенина не украшение, а основа переживания. Через поля и березовые рощи поэт говорит о доме, о связи поколений и о том, как природа помогает понять смысл жизни и труда.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стихах Александра Блока и Сергея Есенина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память, мужество, 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человека и судьба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писала о том, как личная боль связана с историей страны. В ее стихах человек не отрывается от времени: он отвечает за достоинство, за правду и за внутреннюю собранность.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национальная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«Мужестве» звучит мысль о сохранении русского языка как части национальной памяти. В поэме «Реквием» отражены трагические события 1930-х годов и страдание матерей; Родина предстает как стойкость и верность своему времени.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в поэзии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1944: вера в победу и память о подвиге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внимательнее всматривалась в смысл общего труда и мужества. Читатель слышал, что победа рождается из стойкости людей и их ответственности друг перед другом.
</a:t>
            </a:r>
            <a:endParaRPr lang="en-US" sz="1837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разлука и тревожное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показывали, как война меняет жизнь: исчезают привычные встречи, появляются письма, тишина, напряженное ожидание. Стихи звучали как поддержка в моменты расставания.
</a:t>
            </a:r>
            <a:endParaRPr lang="en-US" sz="177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1942–1943: товарищество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укреплялись чувства долга и единства. Писатели говорили о взаимной поддержке, о выдержке и о том, что надежда помогает пережить долгие испытания.
</a:t>
            </a:r>
            <a:endParaRPr lang="en-US" sz="1883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живая память 1941–1945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закрепляли чувства времени и помогали сохранить память о Победе. Стихи становились частью фронтовой жизни и помогали людям понимать пережитое.
</a:t>
            </a:r>
            <a:endParaRPr lang="en-US" sz="1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всего выделяются война и память: именно они сильнее других событий повлияли на то, о чем и как писали поэты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стихах доминируют война и память, Родина воспринимается как ответственность за пережитое и как чувство, которое помогает не забывать.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формулировка темы; точные статистические доли отсутствуют, доли условные и иллюстративные.
</a:t>
            </a:r>
            <a:endParaRPr lang="en-US" sz="93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стихов о Родине в XX веке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и их главные образы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раскрывают Родину через близкие им детали и мотивы, а затем связывают их с чувством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поэт выбирает свои «опорные» образы, но смысл один: Родина раскрывается через то, что для автора особенно дорого.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тем по школьной программе (по материалам предложенного перечня произведений).
</a:t>
            </a:r>
            <a:endParaRPr lang="en-US" sz="11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народный характер Родины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«Василий Теркин» Твардовский показывает простого солдата как человека из народа. Герой остается живым: он умеет шутить, не теряет смелости и старается поддержать других.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здесь не только территория, но и фронт, деревня, дом, товарищество. Через каждодневные поступки и человеческую стойкость поэма подчеркивает: сила страны — в характере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известных о войне в русской литературе XX века. Оно помогает увидеть, как личная усталость и боль превращаются в общую готовность защищать Родину.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прошлого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помогает понять, как опыт войны и трудных времен становится близким читателю.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Симонов: верность и ожидание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писал о любви, разлуке, воинском долге и надежде. В центре его лирики — человек, который держится на верности и на доверии к будущему, даже когда ждать приходится долго.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«Жди меня» стало одним из самых известных текстов о верности в годы войны. В его стихах Родина проявляется через защиту близких, ответственность человека и уверенность, что любовь помогает пережить тяжелые испытания.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Березы и деревенский пейзаж (С. Есенин)
</a:t>
            </a:r>
            <a:endParaRPr lang="en-US" sz="1679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звучит как «дом»: березы, поля, деревенские тропинки. Они не просто украшают стих, а напоминают о корнях, семье и народной речи.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Метель, дорога, степное пространство (А. Блок)
</a:t>
            </a:r>
            <a:endParaRPr lang="en-US" sz="148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Родина часто появляется в движении: дорога зовет вперед, метель усиливает тревогу, а степное пространство расширяет чувство свободы и пути. Это образ времени и судьбы.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лес как опора жизни (А. Твардовский)
</a:t>
            </a:r>
            <a:endParaRPr lang="en-US" sz="1589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Твардовского природные детали — река, лес, поле — помогают почувствовать устойчивость. На фоне природы особенно ясно видно, как человек держится, не теряет достоинство.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деревня как «близкая Родина»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стихах рядом оказываются поле и деревня, Родина становится понятной и очень земной. Читатель узнает ее через знакомые звуки и запахи: так укрепляется чувство «своего» мира.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природа как образ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 войне чаще встречаются мотивы тревоги и боли, а при разговоре о послевоенном времени заметнее появляются мир, порядок и надежда.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прошлое в поэзии окрашено сильнее переживаниями и памятью, настоящее — больше связано с надеждой и ответственностью за дальнейшую жизнь.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4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темам стихов (без статистической выборки), используемая в учебных презентациях; данных «в процентах» нет.
</a:t>
            </a:r>
            <a:endParaRPr lang="en-US" sz="74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настоящее в поэзии о Родине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авторов Родина становится связью времен и испытанием настоящего. Любовь выражается не в лозунгах, а в размышлениях: как жить честно, когда вокруг идут перемены.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Рождественский писал о памяти войны и о совести: поколение отвечало не только за свои поступки, но и за то, что нельзя забывать. Родина звучит как нравственный долг.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 расширял разговор о Родине: он поднимает вопросы истории, справедливости и личного выбора. В стихах важно, что человек может менять настоящее словом и действием.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второй половины XX века и гражданская тема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произведения по ключевому чувству, через которое автор раскрывает образ Родины.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работах Родина раскрывается через чувства, которые особенно важны для времени автора: любовь, надежда, мужество, память и человеческая стойкость.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 XX века (школьный курс); формулировки смыслов — обобщение тем произведений.
</a:t>
            </a:r>
            <a:endParaRPr lang="en-US" sz="77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о Родине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 в поэзии XX 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история, труд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город нередко связан с историческими событиями, напряжением труда и ощущением перемен. Даже когда герой устает, город напоминает ему о долге, разлуках и новой жизни после ударов войны.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Деревня: корни, семья и язык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многих поэтов держится на корнях: на семье, народной памяти и живом языке. Тишина природы помогает понять, что настоящее не отменяет прошлое, а бережно продолжает его.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поэтов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мотивы, которые повторяются у разных авторов в стихах о Родине и времени.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Родине помогают помнить историю страны и понимать, через какие испытания прошли люди XX века. Школьникам легче воссоздать прошлое по ясным образам и точным чувствам.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яркие формулировки делают сложные события понятными без лишней «учебности». Благодаря этому поколение сегодняшних школьников ощущает связь с теми, кто жил раньше.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учат замечать красоту родной земли и ценить мирную жизнь. Когда в строках появляются поля, дороги или река, читатель начинает воспринимать окружающее как часть своей культуры.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читают и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 рядом идут два чувства: переживание боли и мысль о продолжении жизни. Поэтому даже в самых тяжелых текстах есть внутренний свет и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преобладание тревоги и скорби в военной лирике, тогда как надежда, гордость и вера чаще усиливаются в послевоенных и «гражданских» стихах.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9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типичным мотивам текстов; точных статистических измерений не приводится (учебная модель).
</a:t>
            </a:r>
            <a:endParaRPr lang="en-US" sz="79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в поэзии о Родине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этого времени учит видеть в судьбе страны судьбу отдельного человека. Судьба героя становится частью общего опыта, а личные чувства получают историческое значение.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показывали Родину через историю, войну, природу и человеческую память. Так возникает «объемный» образ: страна ощущается одновременно как время и как место.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их стихах не исчезает, а работает как ориентир. Память помогает понять настоящее: что важно сохранить, чему нельзя дать повториться, каков смысл ответственности.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образ Родины остается живым и многогранным: он может быть тревожным, нежным, мужественным или светлым. Но всегда сохраняется чувство личной включенности в будущее страны.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поэтическом образе Родины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сохранили живую память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XX века передала боль и силу страны, сохранила память о войне, отметила красоту природы, ценность русского слова и достоинство человека. Эти тексты соединяют прошлое и настоящее.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2026-05-15T07:13:35Z</dcterms:created>
  <dcterms:modified xsi:type="dcterms:W3CDTF">2026-05-15T07:13:35Z</dcterms:modified>
</cp:coreProperties>
</file>