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2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ободряющие и успокаивающие фразы на английском
</a:t>
            </a:r>
            <a:pPr algn="l" indent="0" marL="0">
              <a:lnSpc>
                <a:spcPct val="90000"/>
              </a:lnSpc>
              <a:buNone/>
            </a:pPr>
            <a:r>
              <a:rPr lang="en-US" sz="182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английских выражений для поддержки и снятия напряжения.
</a:t>
            </a:r>
            <a:endParaRPr lang="en-US" sz="1826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поддержка помогает подросткам справляться со стрессом, выстраивая доверие и усиливая взаимопонимание. Владение поддерживающими фразами укрепляет отношения и снижает эмоциональные барьеры.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эмоциональной поддержки в общении подростков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ситуации для поддержки включают личные неудачи, экзаменационный стресс и конфликты с окружающими, вызывая потребность в словах утешения и мотивации.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особенно нуждаются в подобных фразах из-за давления сверстников и необходимости эмоционального баланса в повседневной жизни.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Преобладающие негативные эмоции – тревога, разочарование, злость и неуверенность – требуют адекватного языкового выражения для психологического комфорта.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применения фраз поддержки и утешения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Поддерживающие слова способствуют снижению физиологического и психологического напряжения, создавая чувство безопасности и уменьшая стресс.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подтверждают, что такие фразы усиливают уверенность и мотивацию, стимулируя дальнейшие позитивные действия и улучшая эмоциональное состояние (American Psychological Association, 2020).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эффект ободряющих фраз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306" y="1309125"/>
            <a:ext cx="2382188" cy="316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0350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You can do it! — часто произносится для наружной мотивации и веры в успех собеседника. 2. Don’t give up! — призыв сохранять настойчивость даже при трудностях.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028075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I believe in you! — выражение поддержки и доверия, способствует повышению самооценки и укреплению дружеских связей в школьной среде.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английские ободряющие выражения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It’s going to be okay. — спокойное уверение в благоприятном исходе ситуации, снижает тревогу.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Don’t worry. — простое утешение, создающее атмосферу поддержки и понимания, уменьшает страх.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Take it easy. — совет расслабиться и не переживать слишком сильно, помогает снять эмоциональное напряжение.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Calm down. — призыв к успокоению, используется в моменты эмоционального возбуждения, способствует восстановлению эмоционального баланса.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английские фразы для успокоения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500 старшеклассников России,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иллюстрирует предпочтение подростков в использовании фраз поддержки в стрессовых ситуациях.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частое применение ободряющих выражений наблюдается во время экзаменов, что подчеркивает их важность в образовательном контексте.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ободряющих фраз в разных ситуациях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594654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600" y="1599424"/>
            <a:ext cx="364200" cy="29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5319" y="3358642"/>
            <a:ext cx="338513" cy="300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Невербальные средства усиления поддержки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702475" y="2122842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Теплый, спокойный голос усиливает эффект слов, помогает адресату чувствовать искреннюю заботу и внимание.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61475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Доброжелательная интонация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50600" y="2122804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Поддерживающие движения рук и открытая поза способствуют установлению доверительного контакта и снижению напряжения.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99550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жесты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02475" y="3846054"/>
            <a:ext cx="769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Взгляд, направленный на собеседника, передает вовлеченность и открытость, укрепляя эмоциональную связь.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1161475" y="3352754"/>
            <a:ext cx="72366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контакт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5358" y="1394038"/>
            <a:ext cx="5653284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языковые и культурные различия, эмоциональная функция фраз остаётся одинаковой в обеих культурах.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English учебник, 2021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эквивалентные ободряющие фразы с отражением культурных особенностей.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английских и русских фраз поддержки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Открытость в английской коммуникации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англоязычных странах общепринято открыто высказывать поддержку даже незнакомым людям, что способствует быстрому установлению эмоционального контакта. Прямота выражений отражает ценность индивидуализма и позитивной мотивации.
</a:t>
            </a:r>
            <a:endParaRPr lang="en-US" sz="935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Сдержанность русской поддержки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российской культуре выражение сочувствия зачастую более сдержанное и личное, где важна искренность и уместность, что предотвращает недопонимания в межличностных отношениях.
</a:t>
            </a:r>
            <a:endParaRPr lang="en-US" sz="1055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1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особенности поддержки в англо- и русскоязычной среде
</a:t>
            </a:r>
            <a:endParaRPr lang="en-US" sz="201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Фразовый глагол «cheer up» означает подбодрить кого-то в трудную минуту, помогая вернуть позитивное настроение и оптимизм.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«Calm down» используется для призыва успокоиться в эмоционально напряжённых ситуациях, снижая уровень тревожности собеседника.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«Pull through» выражает преодоление сложностей и восстановление после стрессовых событий, подчеркивая внутреннюю силу и стойкость человека.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для поддержки и утешения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Модальный глагол «can» подчеркивает способность и возможность выполнить задачу, укрепляя уверенность собеседника в своих силах.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в ободряющих выражениях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«will» выражает уверенность в положительном развитии событий, создавая надежду на лучшее будущее.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Совмещение «can» и «will» в поддерживающих фразах помогает формировать атмосферу доверия и мотивации к активным действиям.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Последовательный подход к подбору поддержки на английском языке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фразы для поддержки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«Every day may not be good, but there is something good in every day» вдохновляет искать позитив даже в сложных обстоятельствах.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Ободряющие цитаты на английском языке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«The only way to do great work is to love what you do» подчёркивает значимость страсти и увлечённости для достижения успеха.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Цитаты часто используются подростками для самостимуляции в учебе и личностном росте, размещаясь в дневниках и социальных сетях.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помогают подросткам развивать оптимизм и формировать устойчивость к неудачам в повседневной жизни.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10156"/>
            <a:ext cx="3918300" cy="25139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9075" y="1110156"/>
            <a:ext cx="3918300" cy="25139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ободряющих фраз в групповой динамике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доверия в коллективе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Позитивные фразы способствуют созданию безопасной атмосферы в классе. Регулярное использование поддержки повышает уровень доверия и снижает стресс, что помогает успешному взаимодействию одноклассников.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390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продуктивности в команде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команды, где активно применяют ободряющие выражения, достигали лучших результатов. Поддержка стимулирует взаимопомощь, улучшая коллективную эффективность и социальные связи.
</a:t>
            </a:r>
            <a:endParaRPr lang="en-US" sz="97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аффирмации, такие как «I can handle this», помогают подросткам формировать положительное внутреннее отношение к вызовам.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самоподдержки через позитивные утверждения улучшает концентрацию и увеличивает мотивацию к учебе и развитию.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«It’s not the end of the world» снижают уровень тревоги и уменьшают негативные мысли, способствуя эмоциональной устойчивости.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самоподдержки на английском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применение шаблонных и неискренних выражений, что порой воспринимается как поверхностная или формальная поддержка, снижая доверие.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индивидуальных особенностей и настроения адресата может привести к обратному эффекту, усиливая отчуждённость или эмоциональный дискомфорт.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использовании ободряющих фраз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«I failed the test.» — «It’s okay, everyone makes mistakes. You’ll do better next time.» — Поддержка через признание универсальности ошибок снимает напряжение.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«I'm nervous before the competition.» — «You'll do great, just stay calm.» — Ободрение с акцентом на уверенность и спокойствие мотивирует.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диалоги демонстрируют, как естественно интегрировать ободряющие выражения в повседневное общение для эмоционального облегчения.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диалогов с поддерживающими фразами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Развивайте навыки активного слушания, чтобы чувствовать и понимать эмоциональное состояние собеседника более точно.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словарного запаса ободряющих фраз увеличивает гибкость в общении, позволяя адаптировать выражения под конкретные ситуации.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Практикуйте эмпатию, что помогает правильно подобрать слова поддержки и выстроить доверительные отношения.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применение этих навыков способствует формированию культуры поддержки и позитивной коммуникации среди подростков.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1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развитию навыков эмоциональной поддержки
</a:t>
            </a:r>
            <a:endParaRPr lang="en-US" sz="2156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8033" y="655050"/>
            <a:ext cx="3629106" cy="3799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2038875"/>
            <a:ext cx="41499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поддержки и её влияние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Ободряющие фразы на английском формируют эмоционально здоровую атмосферу, развивают внутреннюю устойчивость подростков и способствуют гармоничному межкультурному взаимодействию в образовательной среде.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2026-05-07T18:14:59Z</dcterms:created>
  <dcterms:modified xsi:type="dcterms:W3CDTF">2026-05-07T18:14:59Z</dcterms:modified>
</cp:coreProperties>
</file>