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глаголов в русском языке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рождаются новые глаголы из знакомых слов?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помогают точно назвать действие, процесс или состояние. Если понимать, как они образуются, легче замечать оттенки смысла, разбирать слова по составу и не путать новое слово с формой одного и того же глагола.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словообразование глаголов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сравнивать похожие слова и понимать, как именно меняется их значение.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раздел «Словообразование»
</a:t>
            </a:r>
            <a:endParaRPr lang="en-US" sz="725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способа образования глаголов изучают в школе.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образования глаголов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способы, морфемы и примеры образования глаголов.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образования зависит от того, какие морфемы добавляются к производящей основе.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Приставочный способ образования глаголов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приставка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присоединяется к уже готовому глаголу и уточняет его значение. При этом корень обычно сохраняется, а новое слово получает дополнительный смысловой оттенок.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передаёт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приставка показывает направление движения, начало, завершение или повтор действия: ехать — уехать, писать — написать, читать — перечитать.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видом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приставки нередко помогают образовать глаголы совершенного вида. Поэтому они важны не только для смысла, но и для грамматической характеристики слова.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приставки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в заданиях встречаются по-, за-, у-, вы-, при-, пере-. Именно по ним удобно учиться видеть, как меняется значение глагола.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частых приставок у глаголов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приставка помогает узнавать общий смысл слова даже в разных контекстах.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сохраняют устойчивое значение направления, приближения, завершения или удаления действия.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примерам: вбежать, выйти, перейти, доделать, переписать, приехать, унести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 образования глаголов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образуются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создавать новые глаголы от существительных и прилагательных. Так слово получает значение действия, процесса или изменения признака, связанного с исходной основой.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часто встречаются суффиксы -е-, -и-, -а-, -ова-, -ева-. Они помогают образовывать глаголы, которые называют становление свойства или выполнение действия.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делает значение более отвлечённым и процессным. Поэтому новый глагол может обозначать не предмет и не признак, а сам переход к действию или состоянию.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белый — белеть, совет — советовать, ночь — ночевать, сила — силить. Во всех парах видно, как суффикс связывает новое слово с исходным по смыслу.
</a:t>
            </a:r>
            <a:endParaRPr lang="en-US" sz="12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способ образования глагола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не спутать словообразование с формой глагола.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Приставочно-суффиксальный способ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средства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приставка и суффикс образуют слово вместе, поэтому новый глагол получает собственное значение. Оно не сводится ни к приставочному, ни к суффиксальному способу по отдельности.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часто связан с обозначением завершённого действия или точного результата. Именно поэтому в школьных примерах он хорошо показывает, как морфемы работают вместе.
</a:t>
            </a:r>
            <a:endParaRPr lang="en-US" sz="128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сад — посадить, свет — осветить, сила — усилить, вода — подводить. Во всех парах новый глагол значительно точнее исходного по смыслу.
</a:t>
            </a:r>
            <a:endParaRPr lang="en-US" sz="1369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таких слов нужно учитывать сразу обе морфемы. Если заметить только приставку или только суффикс, можно неправильно определить способ образования.
</a:t>
            </a:r>
            <a:endParaRPr lang="en-US" sz="13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Постфикс —ся и возвратные глаголы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постфикс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Постфикс —ся присоединяется к глаголу и образует возвратную форму. Он показывает, что действие связано с самим действующим лицом, взаимным действием или особым состоянием предмета.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глаголы очень привычны: умыться, одеться, смеяться, строиться. Они часто обозначают повседневные действия и легко встречаются в разговорной и письменной речи.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не 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-ся не является окончанием и не указывает на изменение по лицам или временам. Это постфикс, то есть часть слова, которая участвует в его образовании.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распознавать -ся как постфикс, легче правильно разбирать слово по составу и понимать, почему возвратный глагол отличается от невозвратного.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вид глагола при словообразовании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парах новая форма связана с завершённым действием и его результатом.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часто переводит глагол в совершенный вид и уточняет итог действия.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«Словообразование глаголов»; без статистических данных.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Морфемы, которые часто участвуют в образовании глаголов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морфемы чаще всего помогают создавать новые глаголы и какое значение они добавляют.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морфема может менять смысл слова и одновременно влиять на его грамматические свойства.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тема «Словообразование глаголов».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44" y="1466362"/>
            <a:ext cx="153563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263" y="3289748"/>
            <a:ext cx="101925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существительных к глаголам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существительного звон образуется глагол звонить: он называет действие, связанное со звуком. Так предметное значение переходит в обозначение процесса.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совет даёт основу глаголу советовать. Новый глагол обозначает не предмет, а действие, связанное с передачей мнения или указания.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слова ночь образуется ночевать. Здесь исходное существительное помогает назвать действие, связанное с временем суток и пребыванием в ночное время.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соль лежит в основе глагола солить. Производный глагол показывает действие, которое связано с предметом и изменяет его свойства.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прилагательных к глаголам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может обозначать, что признак только начинает проявляться. Так слова белый, старый, сухой дают формы белеть, стареть, сохнуть, где важно само изменение состояния.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показывают не начало, а усиление или развитие признака. Например, усиливать связано с представлением о том, что признак становится заметнее и сильнее.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процессу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парах прилагательное называет качество, а глагол — процесс. Поэтому слово перестаёт быть описанием предмета и становится названием действия или изменения.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Постепенность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заметен, когда признак меняется постепенно. Тогда глагол помогает передать не мгновенный результат, а сам ход преобразования.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Словообразовательные пары и оттенки значения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сохраняется, а приставка добавляет новое смысловое оттеночное значение.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уточняет направление, начало, повтор или результат действия, создавая новое слово.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пары по русскому языку; без внешних статистических источников.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разборе глаголов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формы и 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писал, пишу и напишу относятся к одному глаголу, но стоят в разных формах. Это не новые слова, а разные способы выразить время и лицо.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приставки за 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уехать и переписать приставка легко кажется частью корня. Чтобы не ошибиться, нужно сравнить слово с производящим и найти общую основу.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Морфемы нельзя выделять только по внешнему сходству. Важно понять, что именно меняется: направление, завершённость, повтор или возвратность действия.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порядка разбора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основу и окончание, затем корень, приставку, суффикс и постфикс -ся. Такой порядок помогает избежать смешения морфем.
</a:t>
            </a:r>
            <a:endParaRPr lang="en-US" sz="12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5128" y="1312425"/>
            <a:ext cx="3875295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глагольные модели остаются живыми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глаголов сформировались давно, но не исчезли. Они продолжают работать, потому что в языке постоянно нужны слова для новых действий и отношений.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Продуктивные морфемы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 суффиксы легко присоединяются к основам и создают понятные слова. Именно поэтому носители языка быстро осваивают новые глаголы по знакомым моделям.
</a:t>
            </a:r>
            <a:endParaRPr lang="en-US" sz="1342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быту, учёбе и цифровой среде постоянно встречаются образования по тем же схемам: загрузить, сохранить, подключить, переписать. Язык использует проверенные средства.
</a:t>
            </a:r>
            <a:endParaRPr lang="en-US" sz="1188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система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модель помогает точно назвать действие, она сохраняется и развивается. Это показывает, что словообразование — не набор правил, а работающий механизм языка.
</a:t>
            </a:r>
            <a:endParaRPr lang="en-US" sz="122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глагола по составу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точно определить морфемы и способ образования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652183"/>
            <a:ext cx="4867800" cy="21260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глаголов по способам образования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один корень может образовывать разные глаголы с помощью разных морфем.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образования определяется тем, какие морфемы добавлены к основе и как меняется значение слова.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«Словообразование глаголов».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глаголов: язык в движении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Глагольное словообразование показывает, как язык точно называет действие, его результат, направление и возвратность. Понимание производящей основы помогает видеть состав слова и отличать новое слово от формы одного глагола.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2026-05-28T16:32:22Z</dcterms:created>
  <dcterms:modified xsi:type="dcterms:W3CDTF">2026-05-28T16:32:22Z</dcterms:modified>
</cp:coreProperties>
</file>