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Переломы: что это и как помочь пострадавшему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как распознать перелом и помочь без ошибок.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переломы важно знать каждому школьнику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11–13 лет травмы часто случаются на прогулках, в спорте и дома. Если знать признаки перелома и правила помощи, можно быстрее уменьшить боль и снизить риск осложнений.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перелом кости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— это нарушение целостности кости. Он может быть полным, когда кость ломается полностью, или неполным, когда появляется трещина либо надлом.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 бывают закрытыми и открытыми. При закрытом кожа остаётся целой, а при открытом есть рана, через которую повышается риск кровотечения и инфекции.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нередко встречается неполный перелом по типу «зелёной ветки». Кость сгибается, но ломается не до конца, поэтому травма может выглядеть менее заметной.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перелом по внешним признакам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переломе могут говорить резкая боль, отёк, синяк и трудность при движении. Если конечность выглядит неровной или болезненно реагирует на касание, нужна помощь взрослого.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особая осторожность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открытом переломе видна рана, иногда есть кровотечение. Иногда слышен хруст в момент травмы, но точно определить перелом может только врач.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457239"/>
            <a:ext cx="4663800" cy="22290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первой помощи и травматологии для школьников.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переломов и их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переломы и почему каждый из них требует внимания врача.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опасными считаются открытые и переломы со смещением, потому что они чаще дают осложнения и требуют срочного осмотра.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79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причин травм для школьной презентации на основе типичных бытовых и спортивных ситуаций.
</a:t>
            </a:r>
            <a:endParaRPr lang="en-US" sz="679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школьников случаются переломы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травмы происходят в привычных ситуациях, когда дети спешат, играют или тренируются без достаточной осторожности.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Падения и спорт дают основную долю причин, поэтому именно на этих ситуациях важнее всего соблюдать правила безопасности.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подозрении на перелом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до приезда врача.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нельзя делать при переломе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пытаться выпрямить кость или проверять, как она двигается. Это может усилить боль и ещё больше повредить ткани вокруг травмы.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трогать открытую рану грязными руками и прикладывать лёд прямо к коже. Повязка и холод должны быть безопасными.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заставлять пострадавшего бегать, наступать на травмированную ногу или ехать в больницу без сопровождения взрослых.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резко поднимать, сгибать или переносить пострадавшую руку или ногу. Любое лишнее движение может вызвать смещение отломков.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00" y="1334582"/>
            <a:ext cx="3829800" cy="33847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400" y="623700"/>
            <a:ext cx="80757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врачи подтверждают перелом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96525" y="192792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перелом подтверждают с помощью рентгена. На снимке видно линию перелома, смещение костей и положение отломков. Это помогает выбрать правильное лечение.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72050" y="1333750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исследование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6525" y="374487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травма сложная, врач может назначить дополнительные исследования. Он также оценивает боль, отёк, чувствительность кожи и движение пальцев, чтобы понять, не пострадали ли сосуды и нервы.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172050" y="3150673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ещё проверяет врач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746615"/>
            <a:ext cx="4339200" cy="206112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лечат переломы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лечения зависит от того, как именно сломана кость и насколько сложна травма.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перелом, тем важнее точная фиксация костей. Иногда сначала используют шину, а затем врач выбирает гипс или операцию.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 лечении переломов и первой помощи.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заживает сломанная кость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костная мозоль твердеет, кость набирает прочность. Скорость заживления зависит от возраста, вида перелома и того, насколько точно выполняются рекомендации врача.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перелома организм останавливает кровотечение внутри тканей: в месте повреждения образуется кровяной сгусток, который временно защищает травмированную зону и подготавливает её к восстановлению.
</a:t>
            </a:r>
            <a:endParaRPr lang="en-US" sz="1285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мягкая костная мозоль: она соединяет отломки, удерживает их вместе и постепенно превращается в более плотную ткань, которая укрепляет место перелома.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Учебно-справочные данные по срокам заживления костей у детей; значения примерные, 2025.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восстановления при разных переломах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снятия фиксации нагрузку увеличивают постепенно, чтобы кость успела окрепнуть и движения вернулись без лишней боли.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кость и сложнее травма, тем дольше восстановление; возврат к спорту требует времени и контроля врача.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переломов у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кости более гибкие, поэтому травма нередко выглядит как неполный перелом: кость сгибается и ломается не до конца, а внешние признаки могут быть слабее.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нужно зоне роста: если она повреждена, это может повлиять на дальнейшее развитие кости. Даже «незаметная» травма у ребёнка требует осмотра врача.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перелом: опасность и медицинская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первой помощи и дальнейших действий при открытом переломе по общим медицинским принципам.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Учебно-справочные данные о возможных осложнениях переломов; значения условные, 2025.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чему приводит неправильное лечение перелома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осложнений возрастает, если человек рано нагружает травмированную конечность или меняет повязку и режим лечения без согласования с врачом.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последствия — боль, нарушение функции и неправильное сращение; они напрямую связаны с ранней нагрузкой и нарушением режима.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после снятия гипса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снятия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Рука или нога могут казаться слабее и скованнее обычного. Это нормально: мышцы и суставы некоторое время восстанавливаются после длительной неподвижности.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упражнения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 с осторожных движений и лёгкой гимнастики. Задача этого этапа — вернуть объём движений без боли и лишней нагрузки на место перелома.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мышц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добавляют более активные упражнения, иногда назначают массаж или физиотерапию. Конечность становится сильнее, а движения — увереннее.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 спорту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тренировкам возвращаются только после разрешения врача. Сначала увеличивают обычную активность, а затем переходят к полной спортивной нагрузке.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снизить риск переломов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на велосипеде или самокате ребёнок надевает шлем и защиту на колени и локти. Такая экипировка особенно полезна там, где много поворотов, бордюров и внезапных остановок. Она не отменяет осторожность, но помогает смягчить падение.
</a:t>
            </a:r>
            <a:endParaRPr lang="en-US" sz="756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 спасает в дороге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важно не бегать по мокрым ступенькам, не спрыгивать с высоких поверхностей и смотреть под ноги. Если на пути есть скользкое место или узкий проход, лучше замедлиться и обойти препятствие спокойно.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двор и лестница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здоровья костей нужны продукты с кальцием, витамин D, достаточный сон и регулярное движение. Когда организм получает всё необходимое, кости становятся крепче, а риск травмы во время игр и спорта снижается.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Крепкие кости каждый день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093737"/>
            <a:ext cx="4663800" cy="295602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первой помощи при подозрении на перелом; учебно-справочные материалы, 2025.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опасные действия при первой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понять, какие действия уменьшают вред, а какие могут усилить травму до приезда врача.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действия направлены на фиксацию, охлаждение и быстрое обращение за помощью; опасные — на любое лишнее движение и давление на травму.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данные о местах детского травматизма; значения примерные, 2025.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случаются травмы у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особенно растёт там, где много движения, скользкий пол, лестницы или игры без достаточного контроля взрослых.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чаще связаны не с одним местом, а с активностью и условиями вокруг; безопасность важна и дома, и на улице.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переломах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требует спокойствия, помощи взрослых и осмотра врача. Чем быстрее и аккуратнее оказана первая помощь, тем меньше боль, риск смещения и вероятность осложнений.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2026-05-20T22:42:11Z</dcterms:created>
  <dcterms:modified xsi:type="dcterms:W3CDTF">2026-05-20T22:42:11Z</dcterms:modified>
</cp:coreProperties>
</file>