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сети связывают устройства и помогают данным находить путь от запроса до результата.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сети: как устройства обмениваются данными
</a:t>
            </a:r>
            <a:endParaRPr lang="en-US" sz="24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сети начали развиваться в 1960–1970-х: в 1969 запустили ARPANET. Сегодня сети поддерживают мессенджеры, соцсети, электронные дневники, онлайн-банки, игры и облачные хранилища. В школе — учебные материалы, файлы и общие устройства.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компьютерные сети стали частью повседневной жизни
</a:t>
            </a:r>
            <a:endParaRPr lang="en-US" sz="2616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компьютерная сеть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сеть — это набор устройств, соединённых каналами передачи данных и общими правилами обмена. Участники сети называются узлами, а коммуникации происходят по линиям связи.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типичную сеть входят сетевые адаптеры, коммутаторы, маршрутизаторы и серверы. Эти компоненты выбирают направления передачи и обеспечивают доставку данных в нужную часть сети.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идёт не непрерывным потоком, а пакетами. Пакетный принцип делает передачу управляемой и помогает быстрее выявлять ошибки и восстанавливать доставку.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сетей и область их применения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масштаба увеличиваются число маршрутов и время прохождения данных, зато расширяется охват пользователей и устройств.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глобальность Интернета достигается объединением сетей разного масштаба, но управление становится сложнее.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классификация сетей по территориальному охвату (PAN/LAN/MAN/WAN и Интернет как сеть сетей); точные доли не приведены.
</a:t>
            </a:r>
            <a:endParaRPr lang="en-US" sz="5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Сетевые топологии: расположение узлов и связи между ними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Топология «звезда» и её практическая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«шина», «кольцо» и «дерево» задают разные способы соединения устройств. Но чаще всего в современных локальных сетях встречается «звезда»: один центральный узел координирует передачу.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Ячеистая структура и устойчивость к отказам
</a:t>
            </a:r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Ячеистая топология (mesh) предусматривает несколько путей между узлами. Поэтому при отказе одного маршрута связь может сохраниться через альтернативные соединения, повышая отказоустойчивость.
</a:t>
            </a:r>
            <a:endParaRPr lang="en-US" sz="11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911418"/>
            <a:ext cx="3377400" cy="18249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компьютерных сетей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LAN, MAN, WAN и PAN различаются по охвату, задержкам, скорости и сложности управления; это напрямую влияет на то, где и как сеть используют.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география, тем сложнее построение и обслуживание: растут затраты и обычно увеличивается задержка.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сравнение типов сетей по территориальному охвату и типичным характеристикам.
</a:t>
            </a:r>
            <a:endParaRPr lang="en-US" sz="5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OSI и уровни передачи данных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OSI объясняет сетевой обмен через 7 уровней: физический, канальный, сетевой, транспортный, сеансовый, представления и прикладной. Это удобная «карта», чтобы локализовать сбой при ошибках.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уровень отвечает за сигналы и подключение, канальный — за передачу кадров в пределах одного звена. На сетевом уровне данные движутся между сетями, опираясь на адресацию.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уровень добавляет механизмы доставки и согласования обмена между приложениями, а уровни сеанса и представления отвечают за организацию связи и формат данных. Прикладной уровень — это интерфейс для сервисов пользователя.
</a:t>
            </a:r>
            <a:endParaRPr lang="en-US" sz="973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практике чаще ориентируются на стек TCP/IP, однако OSI полезна как учебная и аналитическая модель: она помогает понять, «на каком этапе» проблема проявляется сильнее всего.
</a:t>
            </a:r>
            <a:endParaRPr lang="en-US" sz="10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данных от запроса до ответа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процесс передачи в сети: создание данных приложением, сегментация, адресация, оформление кадров, маршрутизация и сборка на приёмной стороне.
</a:t>
            </a:r>
            <a:endParaRPr lang="en-US" sz="7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728830"/>
            <a:ext cx="1116300" cy="893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728830"/>
            <a:ext cx="1116300" cy="893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сетевые устройства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Коммутатор
</a:t>
            </a:r>
            <a:pPr algn="ctr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Коммутатор соединяет устройства внутри локальной сети и пересылает трафик по нужному адресу. Он помогает уменьшить лишний обмен и повышает эффективность работы сети.
</a:t>
            </a:r>
            <a:endParaRPr lang="en-US" sz="850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Маршрутизатор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Маршрутизатор связывает разные сети и выбирает путь передачи пакетов между ними. Благодаря ему данные доставляются из одной сети в другую, включая удалённые.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доступа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доступа обеспечивает беспроводное подключение по Wi‑Fi. Она организует доступ устройств к локальной сети без кабелей, но требует корректной настройки.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Сервер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Сервер предоставляет пользователям сетевые сервисы: общие файлы, веб-сайты, программы и другие ресурсы. Через него организуется централизованная работа в сети.
</a:t>
            </a:r>
            <a:endParaRPr lang="en-US" sz="8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Проводные и беспроводные технологии связи
</a:t>
            </a:r>
            <a:endParaRPr lang="en-US" sz="2344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Ethernet остаётся базовым проводным стандартом: он обеспечивает стабильную и быструю передачу, что особенно важно в школах, офисах и дома. Кабель снижает влияние помех и упрощает прогнозирование скорости.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Wi‑Fi удобен, потому что позволяет подключать ноутбуки, смартфоны и планшеты без кабелей, но качество зависит от расстояния, стен, помех и загруженности канала. Оптоволоконные линии дают очень высокую скорость и малые потери на расстоянии.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 передачи данных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среды важно учитывать не только скорость, но и реальную помехоустойчивость, удобство прокладки и требуемую дальность. Для локальных сетей это часто решается стоимостью кабельной инфраструктуры.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Оптоволокно лучше всего подходит для дальних и высокоскоростных соединений. Wi‑Fi выигрывает мобильностью, но стабильность сильнее зависит от радиосреды, расстояния и загрузки.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(качественные рейтинги); практические ориентиры из учебных материалов по физическому уровню сетей, без привязки к измерениям (2026-05).
</a:t>
            </a:r>
            <a:endParaRPr lang="en-US" sz="5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Протоколы, которые обеспечивают работу сети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TCP отвечает за надёжную передачу: сегменты нумеруются, проверяется доставка, а при потере данные повторно отправляются. Это делает поток информации устойчивым к ошибкам и помехам в канале.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UDP передаёт данные быстрее, потому что не тратит время на контроль доставки и повторные пересылки. Из‑за этого возможны потери, зато задержки обычно ниже, что важно для реального времени.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HTTP и HTTPS применяются для работы веб‑страниц: запросы и ответы передаются по правилам протокола. HTTPS дополнительно шифрует обмен, снижая риск подмены и перехвата в пути.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DNS преобразует доменные имена в IP‑адреса, чтобы устройства находили нужный ресурс. DHCP автоматически выдаёт сетевые параметры подключённым устройствам, упрощая настройку в локальной сети.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2016" y="1685950"/>
            <a:ext cx="3199368" cy="234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Адресация и идентификация устройств в сети
</a:t>
            </a:r>
            <a:endParaRPr lang="en-US" sz="2575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используются разные способы идентификации: часть адресов относится к сетевому уровню, часть — к локальным интерфейсам, а часть — к удобным человеку именам и конкретным службам.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компьютер может одновременно «узнаваться» по нескольким идентификаторам: IP помогает маршрутизировать, MAC обеспечивает доставку внутри локального сегмента, доменное имя удобно для человека, а порт выбирает сервис.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адресации TCP/IP и канальному уровню; обобщение справочных сведений (2026-05).
</a:t>
            </a:r>
            <a:endParaRPr lang="en-US" sz="5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компьютерных сетей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Сетевые угрозы включают перехват трафика, фишинг, вредоносные программы, подмену сайтов, DDoS‑атаки и использование слабых паролей. Эти риски затрагивают и данные, и доступ к сервисам.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защита строится вокруг шифрования и сильной аутентификации, межсетевых экранов и антивирусных средств. Разграничение доступа уменьшает ущерб при компрометации учётной записи или устройства.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резервное копирование помогает восстановить данные после инцидента и снижает последствия вымогателей. Важно также обновлять программное обеспечение, чтобы закрывать известные уязвимости.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HTTPS защищает обмен в браузере за счёт шифрования, а двухфакторная аутентификация делает вход устойчивее к утечкам паролей. Это особенно полезно для почты, облачных хранилищ и школьных платформ.
</a:t>
            </a:r>
            <a:endParaRPr lang="en-US" sz="10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диагностика сетевой неполадки
</a:t>
            </a:r>
            <a:endParaRPr lang="en-US" sz="2742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— от простого к сложному: сначала питание и физика, затем настройки адресации и доступ, в конце — маршрутизатор, защита и провайдер.
</a:t>
            </a:r>
            <a:endParaRPr lang="en-US" sz="7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сети дома, в школе и в офисе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Школа: общий доступ и управляемая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сеть обычно включает серверы, общие принтеры и единые правила доступа. Подключение учебных кабинетов позволяет централизованно выдавать материалы и организовывать работу в электронных системах.
</a:t>
            </a:r>
            <a:endParaRPr lang="en-US" sz="1137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офис: разные масштабы, разные требования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сеть строится вокруг роутера: он объединяет смартфоны, ноутбуки, телевизоры и умные устройства. В офисах часто используют VLAN, централизованное управление и удалённый доступ с расширенными мерами защиты данных.
</a:t>
            </a:r>
            <a:endParaRPr lang="en-US" sz="11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сеть пользователю и учебному процессу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снижает время на обмен заданиями и упрощает коллективные проекты: документы обновляются и синхронизируются, а доступ можно организовать по ролям.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выгода максимальна там, где важны совместность и облачные сервисы. При этом качество соединения напрямую влияет на стабильность работы и скорость взаимодействия.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для учебной презентации (2026-05), без привязки к конкретным измерениям.
</a:t>
            </a:r>
            <a:endParaRPr lang="en-US" sz="5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980" y="1572005"/>
            <a:ext cx="422139" cy="482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188804"/>
            <a:ext cx="491100" cy="392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2760824"/>
            <a:ext cx="491100" cy="392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301960"/>
            <a:ext cx="491100" cy="43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827" y="3841960"/>
            <a:ext cx="482445" cy="48244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развития сетей
</a:t>
            </a:r>
            <a:endParaRPr lang="en-US" sz="2918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56274" y="163987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5G и рост скорости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 нового поколения уменьшают задержки и повышают пропускную способность, что делает онлайн‑сервисы более «живыми» и расширяет сценарии использования мобильных устройств.
</a:t>
            </a:r>
            <a:endParaRPr lang="en-US" sz="620" dirty="0"/>
          </a:p>
        </p:txBody>
      </p:sp>
      <p:sp>
        <p:nvSpPr>
          <p:cNvPr id="12" name="Text 3"/>
          <p:cNvSpPr txBox="1"/>
          <p:nvPr/>
        </p:nvSpPr>
        <p:spPr>
          <a:xfrm>
            <a:off x="1356274" y="221189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Wi‑Fi 6/6E: больше эффективности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Wi‑Fi становится надежнее в условиях плотной застройки и множества устройств. Улучшения в управлении каналом помогают удерживать скорость при высокой нагрузке.
</a:t>
            </a:r>
            <a:endParaRPr lang="en-US" sz="620" dirty="0"/>
          </a:p>
        </p:txBody>
      </p:sp>
      <p:sp>
        <p:nvSpPr>
          <p:cNvPr id="13" name="Text 4"/>
          <p:cNvSpPr txBox="1"/>
          <p:nvPr/>
        </p:nvSpPr>
        <p:spPr>
          <a:xfrm>
            <a:off x="1356274" y="2783916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упрощает масштабирование сервисов и снижает требования к локальным ресурсам. Пользователь получает доступ к данным и приложениям из разных мест, включая школьные площадки.
</a:t>
            </a:r>
            <a:endParaRPr lang="en-US" sz="620" dirty="0"/>
          </a:p>
        </p:txBody>
      </p:sp>
      <p:sp>
        <p:nvSpPr>
          <p:cNvPr id="14" name="Text 5"/>
          <p:cNvSpPr txBox="1"/>
          <p:nvPr/>
        </p:nvSpPr>
        <p:spPr>
          <a:xfrm>
            <a:off x="1356274" y="3346875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Программно определяемые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Сетевую логику можно настраивать более гибко и централизованно, а политики — применять автоматически. Это облегчает управление трафиком и ускоряет внедрение новых правил.
</a:t>
            </a:r>
            <a:endParaRPr lang="en-US" sz="620" dirty="0"/>
          </a:p>
        </p:txBody>
      </p:sp>
      <p:sp>
        <p:nvSpPr>
          <p:cNvPr id="15" name="Text 6"/>
          <p:cNvSpPr txBox="1"/>
          <p:nvPr/>
        </p:nvSpPr>
        <p:spPr>
          <a:xfrm>
            <a:off x="1356274" y="3909830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вещей и киберзащита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устройств подключено, тем выше площадь атаки. Поэтому возрастает значение сегментации, мониторинга трафика и обновлений безопасности для устройств и сервисов.
</a:t>
            </a:r>
            <a:endParaRPr lang="en-US" sz="62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26734"/>
            <a:ext cx="3377400" cy="15943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разных сетевых моделей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организации сети по‑разному распределяют ответственность и управляемость. Централизация облегчает контроль, а распределение снижает риск одиночного сбоя, тогда как облако добавляет зависимость от внешнего канала.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модели — это баланс между управляемостью, устойчивостью к отказам и зависимостью от внешней инфраструктуры. Для учебных задач и офисов часто комбинируют подходы.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архитектурам сетей и практикам эксплуатации (2026-05).
</a:t>
            </a:r>
            <a:endParaRPr lang="en-US" sz="6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сети объединяют устройства и сервисы в единый цифровой контур: адресация, протоколы, топологии и безопасность задают правила обмена. При хорошем проектировании повышаются скорость, надёжность и удобство совместной работы.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— это «скелет» цифровой работы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2026-05-12T15:10:39Z</dcterms:created>
  <dcterms:modified xsi:type="dcterms:W3CDTF">2026-05-12T15:10:39Z</dcterms:modified>
</cp:coreProperties>
</file>