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Движущие силы эволюции: почему популяции изменяются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меняет генофонд популяций под действием наследственности и среды.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сформировалось учение об эволюции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естественного отбора была независимо предложена Дарвином и Уоллесом, а затем развита в синтетической теории эволюции, где популяция стала ключевой единицей изменений частот аллелей.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изменения происходят на уровне популяции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особь, а группа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организм живёт и приспосабливается, но эволюционные сдвиги происходят только тогда, когда наследственные признаки распространяются или исчезают в ряду поколений внутри популяции.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как 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выражается в изменении генофонда — совокупности всех генов и аллелей популяции. Именно эта структура определяет, какие наследственные варианты могут сохраняться.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Материалом для эволюции служат только такие изменения, которые передаются потомкам. Без наследственной изменчивости популяция остаётся генетически неизменной и не может эволюционировать.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факторов эволюции меняются приспособленность особей и соотношение генотипов. Со временем это может привести к расхождению популяций и появлению новых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 источник новых наследственных признаков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3744500" y="1263121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возникновение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появляются при копировании ДНК или под действием мутагенов: радиации, химических веществ и некоторых вирусов. Это редкий, но принципиально важный источник новых аллелей.
</a:t>
            </a:r>
            <a:endParaRPr lang="en-US" sz="958" dirty="0"/>
          </a:p>
        </p:txBody>
      </p:sp>
      <p:sp>
        <p:nvSpPr>
          <p:cNvPr id="13" name="Text 3"/>
          <p:cNvSpPr txBox="1"/>
          <p:nvPr/>
        </p:nvSpPr>
        <p:spPr>
          <a:xfrm>
            <a:off x="3744513" y="1975278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генные, хромосомные и геномные мутации. Они могут затрагивать отдельный ген, структуру хромосомы или число хромосом в клетке.
</a:t>
            </a:r>
            <a:endParaRPr lang="en-US" sz="958" dirty="0"/>
          </a:p>
        </p:txBody>
      </p:sp>
      <p:sp>
        <p:nvSpPr>
          <p:cNvPr id="14" name="Text 4"/>
          <p:cNvSpPr txBox="1"/>
          <p:nvPr/>
        </p:nvSpPr>
        <p:spPr>
          <a:xfrm>
            <a:off x="3744513" y="2687437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нейтральных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 дают заметного эффекта или вредят организму. Однако именно редкие полезные изменения создают наследственные новшества, которые могут закрепиться в популяции.
</a:t>
            </a:r>
            <a:endParaRPr lang="en-US" sz="958" dirty="0"/>
          </a:p>
        </p:txBody>
      </p:sp>
      <p:sp>
        <p:nvSpPr>
          <p:cNvPr id="15" name="Text 5"/>
          <p:cNvSpPr txBox="1"/>
          <p:nvPr/>
        </p:nvSpPr>
        <p:spPr>
          <a:xfrm>
            <a:off x="3744513" y="3399606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длительной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мутаций не возникали бы новые аллели, а значит, не было бы исходного материала для длительных эволюционных преобразований и адаптаций к меняющимся условиям среды.
</a:t>
            </a:r>
            <a:endParaRPr lang="en-US" sz="958" dirty="0"/>
          </a:p>
        </p:txBody>
      </p:sp>
      <p:sp>
        <p:nvSpPr>
          <p:cNvPr id="16" name="Text 6"/>
          <p:cNvSpPr txBox="1"/>
          <p:nvPr/>
        </p:nvSpPr>
        <p:spPr>
          <a:xfrm>
            <a:off x="3744513" y="4111787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показать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Уместны примеры изменения нуклеотида в ДНК, перестройки участка хромосомы и изменения числа хромосом, чтобы наглядно различать масштабы мутаций.
</a:t>
            </a:r>
            <a:endParaRPr lang="en-US" sz="9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обобщение по теме «Изменчивость и эволюция»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изменчивости и их значение для эволюции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различается по происхождению и наследуемости, поэтому не все её формы одинаково важны для эволюционного процесса.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наследственная изменчивость создаёт материал для отбора; модификации отражают влияние среды и не передаются потомкам.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и роль мейоза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профазе I мейоза гомологичные хромосомы обмениваются участками. Благодаря этому возникают новые сочетания аллелей, которых не было у родителей, но которые сохраняют наследственный характер.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мейозе пары хромосом расходятся в гаметы случайным образом. Это многократно увеличивает число возможных комбинаций наследственного материала уже на этапе образования половых клеток.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гамет тоже происходит случайно, поэтому даже при одинаковых родителях потомство получает разные сочетания аллелей. Так формируется разнообразие генотипов внутри одного вида.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Индивидуальность генотипа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число возможных комбинаций чрезвычайно велико, поэтому даже близкие родственники заметно отличаются по генотипу. Именно комбинативная изменчивость делает каждое потомство уникальным.
</a:t>
            </a:r>
            <a:endParaRPr lang="en-US" sz="11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4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наследственного изменения к эволюционному результату
</a:t>
            </a:r>
            <a:endParaRPr lang="en-US" sz="2174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случайная мутация может стать фактором изменения частоты аллеля в популяции.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как направляющий фактор эволюции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3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сохраняет особей, чьи наследственные признаки повышают выживание и успех размножения в конкретных условиях. Он не стремится к идеалу, а лишь усиливает преимущество.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важнее случайности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генотипы дают разную приспособленность. Если признак помогает оставить больше потомков, соответствующий аллель со временем встречается в популяции чаще.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33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Стабилизирующий, движущий и разрывающий отбор действуют в разных средах и по-разному меняют распределение признаков. В результате структура популяции становится иной.
</a:t>
            </a:r>
            <a:endParaRPr lang="en-US" sz="1151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3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не создаёт наследственные варианты, но отбирает среди уже имеющихся. Поэтому он направляет эволюцию, закрепляя удачные сочетания признаков и устраняя невыгодные.
</a:t>
            </a:r>
            <a:endParaRPr lang="en-US" sz="114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естественного отбора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форм отбора показывает, как условия среды определяют направление изменений в популяции.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отбора по-разному меняют распределение признаков, но общий итог один — изменение генетической структуры популяции.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Берёзовая пяденица и цвет коры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кора деревьев в промышленных районах потемнела от сажи, более тёмные бабочки стали заметнее реже. Их выживаемость снизилась, а затем, в загрязнённых местах, выросла доля тёмной формы. Этот пример наглядно показывает, как среда меняет успех особей.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антибиотики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популяции бактерий устойчивые клетки могут появляться заранее или возникать через мутации. После применения антибиотика чувствительные клетки погибают быстрее, а устойчивые размножаются. Поэтому резистентность распространяется очень быстро, особенно при частом и неправильном использовании препаратов.
</a:t>
            </a:r>
            <a:endParaRPr lang="en-US" sz="945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против инсектицидов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сельскохозяйственных вредителей выживают особи, менее чувствительные к обработкам. Каждое новое опрыскивание отбирает именно их, и через несколько поколений средство теряет эффективность. Такой пример показывает, что отбор может происходить в короткие сроки и в хозяйственной практике.
</a:t>
            </a:r>
            <a:endParaRPr lang="en-US" sz="945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действия естественного отбора в природе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на основе общих закономерностей популяционной генетики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и размер популяции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малых популяциях случайность сильнее влияет на судьбу аллелей, поэтому даже редкие варианты могут быстро исчезнуть или закрепиться.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популяция, тем заметнее дрейф генов и тем выше риск потери генетического разнообразия.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волны и их влияние на генофонд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Благоприятные условия — достаточно пищи, мягкий климат, меньше хищников и болезней — приводят к увеличению численности популяции и расширению ареала.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сокращение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Неблагоприятные события вызывают спад численности: часть особей гибнет, а выжившие представляют собой случайную выборку исходного генофонда.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возврата условий численность растёт, но генетическое разнообразие часто остаётся сниженным, что ослабляет устойчивость популяции и повышает риск вымирания.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 — начало расхождения популяций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прекращение обмена генами запускает накопление различий и может завершиться образованием нового вида.
</a:t>
            </a:r>
            <a:endParaRPr lang="en-US" sz="10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поток генов между популяциями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аллелей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переносят наследственный материал между группами особей, поэтому в популяции могут появляться новые аллели, ранее в ней отсутствовавшие или встречавшиеся очень редко.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обмен генами уменьшает различия между популяциями и делает их генофонды более похожими, особенно если перемещение особей происходит регулярно и в обе стороны.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Торможение видообразования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обмен наследственным материалом не прекращается, накопление различий замедляется, а формирование репродуктивной изоляции становится более трудным и длительным процессом.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гены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миграции приносят аллели, повышающие приспособленность в новых условиях, например при изменении климата, состава пищи или давления хищников и паразитов.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факторов эволюции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что каждый фактор действует по-своему, но все они изменяют генофонд популяций и связаны между собой.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складывается из взаимодействия причин: одни создают разнообразие, другие его отбирают, ограничивают или перераспределяют.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антибиотикам как пример действия факторов эволюции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 изменчивости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начинается с наследственных изменений: мутаций или приобретения генов устойчивости. Без такой изменчивости отбору просто не на чем действовать.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использовании антибиотика чувствительные бактерии погибают, а устойчивые выживают и размножаются. Их доля в популяции растёт уже за несколько поколений.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штаммов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бактерий между людьми, учреждениями и средами обитания ускоряет распространение устойчивых вариантов, поэтому локальная проблема может быстро стать широкой.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изоляции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популяций может ограничивать обмен генами, но иногда закрепляет различия между штаммами, что усложняет борьбу с устойчивостью и требует точного контроля.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темы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эволюция имеет много причин одновременно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направление изменения зависит не от одного фактора, а от их одновременного действия, соотношения силы и длительности каждого процесса.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 — это результат сложной системы влияний, где наследственная изменчивость, случайность и отбор работают совместно.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30275"/>
            <a:ext cx="257400" cy="2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1788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7338" y="1541715"/>
            <a:ext cx="257400" cy="205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813" y="1541715"/>
            <a:ext cx="257400" cy="205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15975"/>
            <a:ext cx="257400" cy="257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 эволюционные процессы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 пестициды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применение лекарств и ядохимикатов создаёт сильное давление отбора: выживают только те организмы, которые уже обладают устойчивостью или быстро её приобретают.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и утрата местообитаний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природных территорий изолирует популяции, уменьшает их численность и усиливает случайные процессы, из-за чего возрастает риск утраты редких аллелей.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формируют особую среду с шумом, светом, загрязнением и дефицитом природных ресурсов, поэтому выживают и размножаются лишь наиболее приспособленные виды и популяции.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Загрязняющие вещества меняют условия жизни организмов и отбирают устойчивые формы, тогда как чувствительные особи сокращаются в численности или исчезают локально.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Потепление, засухи и экстремальные явления быстро перестраивают условия существования, заставляя виды смещать ареалы, адаптироваться или уступать место более устойчивым формам.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280800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42708"/>
            <a:ext cx="215700" cy="1917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темы для биологии и повседневной жизни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патогенов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факторов эволюции помогает объяснять, почему бактерии и вирусы приобретают устойчивость, а также почему лечение и профилактика должны учитывать изменчивость популяций.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механизмы лежат в основе выведения сортов растений и пород животных, позволяя целенаправленно сохранять полезные признаки и повышать продуктивность.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изоляции, дрейфа и миграций необходимо для сохранения редких видов, поддержания генетического разнообразия и грамотного управления природными территориями.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разделов 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объединяет генетику, экологию и учение о видах, поэтому помогает видеть биологию как единую науку, а не набор отдельных фактов.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 — это не один процесс, а их взаимодействие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Мутации, отбор, дрейф, изоляция и миграции вместе формируют историю популяций. Понимая их связь, можно объяснять разнообразие жизни и её постоянные изменения.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2026-06-02T00:13:41Z</dcterms:created>
  <dcterms:modified xsi:type="dcterms:W3CDTF">2026-06-02T00:13:41Z</dcterms:modified>
</cp:coreProperties>
</file>