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There’s no life without books: уровни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помогают понять, как устроена жизнь — от молекул до биосферы.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показывает, что жизнь построена по ступеням: каждая следующая опирается на предыдущую. Это помогает понять работу клеток, органов, организмов и природных сообществ.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живая материя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и наблюдения важны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сохраняют знания так же надежно, как клетки хранят наследственную информацию. Благодаря чтению мы узнаем, что уже открыли ученые, и можем опираться на их опыт.
</a:t>
            </a:r>
            <a:endParaRPr lang="en-US" sz="1259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дополняет чтение: в природе нужно видеть, сравнивать и проверять факты. Только так можно убедиться, что выводы о живых организмах действительно верны.
</a:t>
            </a:r>
            <a:endParaRPr lang="en-US" sz="1259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ученого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развивается через вопросы и точные записи. Исследователь замечает необычное, формулирует предположение, сопоставляет данные и ищет связи между явлениями, а не отдельные примеры.
</a:t>
            </a:r>
            <a:endParaRPr lang="en-US" sz="1259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наблюдение вместе учат мыслить последовательно. Чем внимательнее мы собираем факты, тем легче понять, как связаны молекулы, клетки, организмы и экосистемы.
</a:t>
            </a:r>
            <a:endParaRPr lang="en-US" sz="12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640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простого к сложному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материя устроена по принципу усложнения: более простые части соединяются и образуют новые, более крупные системы. При этом у каждого уровня появляются свои особенности.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673503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уровни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входят в состав клеток, а клетки объединяются в ткани. Следующий шаг — органы, которые состоят из разных тканей и выполняют общую задачу.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8629367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Целый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работают вместе и образуют организм как целостное живое существо. Здесь уже важны питание, дыхание, рост, движение, размножение и реакция на изменения среды.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2708274" y="4160925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организмы образуют популяции и сообщества. Они взаимодействуют между собой и с неживой природой, поэтому возникают экосистемы с круговоротом веществ и энергии.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664138" y="4160925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экосистемы Земли вместе составляют биосферу — самую большую оболочку жизни. На этом уровне видно, что живые организмы влияют на планету в целом.
</a:t>
            </a:r>
            <a:endParaRPr lang="en-US" sz="1800" dirty="0"/>
          </a:p>
        </p:txBody>
      </p:sp>
      <p:sp>
        <p:nvSpPr>
          <p:cNvPr id="14" name="Text 6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уровни организации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молекул к биосфере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меньших уровней к более крупным и сложным.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белки, жиры и углеводы — основные вещества, из которых строится и работает живая система. Они участвуют в обмене веществ и поддерживают жизнь клетки.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наследственную информацию и передает ее при делении клеток. Это молекула, в которой записаны важные признаки организма и инструкция для его развития.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белков
</a:t>
            </a:r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множество задач: строят структуры, ускоряют реакции и помогают переносить вещества. Например, гемоглобин связывает кислород и доставляет его к клеткам.
</a:t>
            </a:r>
            <a:endParaRPr lang="en-US" sz="1556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 важен потому, что без него не могут существовать ни клетки, ни ткани, ни органы. Именно здесь начинается все, что потом видно в организме.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самая маленькая живая система, способная самостоятельно выполнять основные жизненные процессы. У нее есть мембрана, цитоплазма и наследственный материал.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состоит из одной клетки, а значит, весь организм работает на одном уровне организации. Это показывает, что жизнь может быть очень простой по строению.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клетки листа содержат хлоропласты и участвуют в фотосинтезе. В них световая энергия превращается в химическую, которая затем используется организмом.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передают сигналы по телу очень быстро. Благодаря этому организм реагирует на изменения среды, координирует движения и сохраняет связь между частями тела.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Тканевый уровень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образуется из похожих клеток, которые выполняют общее дело. Такое объединение делает работу организма более точной и эффективной, чем действие одной клетки.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мышечная ткань обеспечивает движение, нервная передает сигналы, эпителиальная покрывает поверхности, а соединительная связывает части тела и защищает их.
</a:t>
            </a:r>
            <a:endParaRPr lang="en-US" sz="1531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покровная ткань защищает органы, проводящая переносит воду и вещества, образовательная обеспечивает рост, а основная выполняет запасающие и фотосинтетические функции.
</a:t>
            </a:r>
            <a:endParaRPr lang="en-US" sz="1531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ткань похожа на команду специалистов: клетки в ней разные по виду, но работают согласованно. Поэтому тканевый уровень уже сложнее клеточного.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ткани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клетки одного типа соединяются и начинают выполнять одну задачу. Так появляется ткань, где каждая клетка не действует отдельно, а работает вместе с другими.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сокращается и помогает движению, а нервная ткань передает сигналы. В растениях проводящая ткань переносит воду и растворенные вещества по органам.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команды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может выполнять работу быстрее и точнее, чем отдельная клетка. Это происходит потому, что в ней клетки распределяют обязанности и действуют согласованно.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органами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ткани создают основу для органов. Если понять работу тканей, легче объяснить, как сердце, листья или корни выполняют свои сложные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41051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 — орган, который непрерывно перекачивает кровь и поддерживает движение веществ по телу. Его работа зависит от мышечных тканей, клапанов и согласованного ритма.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736900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обеспечивают газообмен: в организм поступает кислород, а углекислый газ выводится наружу. Так органы дыхания помогают клеткам получать энергию из пищи.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132752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 другие органы пищеварения измельчают и перерабатывают пищу, чтобы вещества могли всасываться и использоваться организмом. Каждый отдел выполняет свою часть общей работы.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528601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лист — главный орган фотосинтеза, корень поглощает воду и минеральные вещества, а стебель поддерживает растение и проводит по нему растворы.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9924450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не работают по отдельности: они связаны в системы и вместе обеспечивают жизнь целого организма. Именно поэтому органный уровень уже намного сложнее тканевого.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2427" y="240665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 — это не набор отдельных частей, а единая система. Органы согласованно обеспечивают питание, дыхание, движение, рост и другие жизненные процессы, поддерживая существование целого.
</a:t>
            </a:r>
            <a:endParaRPr lang="en-US" sz="1475" dirty="0"/>
          </a:p>
        </p:txBody>
      </p:sp>
      <p:sp>
        <p:nvSpPr>
          <p:cNvPr id="12" name="Text 3"/>
          <p:cNvSpPr txBox="1"/>
          <p:nvPr/>
        </p:nvSpPr>
        <p:spPr>
          <a:xfrm>
            <a:off x="352427" y="3140476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организменному уровню относятся человек, кошка, дуб, гриб и многие другие живые существа. У каждого вида строение и работа органов отличаются, но общий принцип жизни сохраняется.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2427" y="387430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получает вещества из среды, превращает их в энергию и строительный материал, а затем выводит ненужное. Такой обмен веществ лежит в основе всех жизненных функций.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2427" y="4608127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размножение и реакция на раздражители показывают, что организм постоянно изменяется и приспосабливается. Даже один живой организм способен отвечать на изменения окружающей среды.
</a:t>
            </a:r>
            <a:endParaRPr lang="en-US" sz="1475" dirty="0"/>
          </a:p>
        </p:txBody>
      </p:sp>
      <p:sp>
        <p:nvSpPr>
          <p:cNvPr id="15" name="Text 6"/>
          <p:cNvSpPr txBox="1"/>
          <p:nvPr/>
        </p:nvSpPr>
        <p:spPr>
          <a:xfrm>
            <a:off x="352427" y="5341953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хорошо видно, как множество органов объединяются ради одной цели — сохранить жизнь. Поэтому организм изучают как согласованное и взаимозависимое целое.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объединяют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что такое вид и чем одна группа особей отличается от другой. На популяционно-видовом уровне важны общие признаки, по которым организмы можно объединить.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изучают популяцию — группу особей одного вида, живущих на одной территории. Это может быть стая воробьев в парке или березняк в лесу.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анализируют численность, расселение и размножение. Эти характеристики показывают, как вид существует в конкретной среде и насколько успешно сохраняет свои позиции.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вида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обращают внимание на приспособленность вида к условиям жизни. От нее зависит, сможет ли популяция выжить, расширить ареал и передать признаки потомству.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 неживое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 неживые условия среды. Свет, вода, воздух и почва влияют на то, какие растения, животные и грибы могут здесь жить.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пруд и даже школьный двор можно рассматривать как экосистемы. В каждой из них свои обитатели, связи между ними и особенности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пищевым цепям: кто кого ест и как энергия проходит через систему. Благодаря этому видно, что все организмы связаны между собой.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изучают круговорот веществ и влияние человека. Загрязнение, вырубка или уход за территорией меняют устойчивость экосистемы и условия жизни ее обитателей.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уровень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это самая большая оболочка жизни на Земле. Она включает все места, где есть живые организмы: океаны, сушу, почву и нижние слои атмосферы.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рассматривают не отдельный лес или пруд, а связи между всеми экосистемами планеты. Изменения в одном месте могут отражаться далеко за его пределами.
</a:t>
            </a:r>
            <a:endParaRPr lang="en-US" sz="155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связана с климатом, круговоротом воды и составом воздуха. Живые организмы не только зависят от этих процессов, но и сами участвуют в них.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уровень помогает понять, что жизнь на Земле — единая система. Сохранение природы важно не только для отдельных видов, но и для всей планеты.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уровней друг с другом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простого к сложному: каждый следующий уровень строится на предыдущем.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и 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каждого уровня свой объект изучения и свой тип примера. Вместе они образуют единую систему, от молекул до жизни всей Земли.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шире масштаб изучения и сложнее связи между объектами.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уровням организации живой материи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3512" y="0"/>
            <a:ext cx="3308449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22075" y="355600"/>
            <a:ext cx="84393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карта примеров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222075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самых маленьких объектов: молекулы и ДНК. Они показывают, что жизнь опирается на вещества и наследственную информацию, невидимую без увеличения.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172058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рассмотрите клетку и ткань под микроскопом. Здесь видно, как отдельные элементы объединяются в более сложные структуры и выполняют общую работу.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122033" y="411715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части к целому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переходите к органам и целому организму. Сердце, дерево или гриб уже можно узнать без увеличения, потому что они имеют заметную форму и функцию.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22075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полезно сравнить популяции и экосистемы: стаю птиц, лесной пруд, школьный двор. Эти примеры помогают увидеть связи между многими живыми существами.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72058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 ряд планета Земля как биосфера. Такое сопоставление показывает, как масштаб жизни расширяется от микроскопического уровня до глобального.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уровней и примеры для сопоставления: сердце, популяция волков, ДНК, лес, клетка листа.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73175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знаний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собирать знания по частям и видеть, как отдельные факты связаны между собой. Так проще понять не только термины, но и общую картину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 природе дополняет чтение. Когда ученик сравнивает реальный объект с описанием в учебнике, он лучше понимает, как работают клетки, ткани и экосистемы.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записи делают биологию точной наукой. Если фиксировать результаты и сравнивать их, можно проверять предположения и находить надежные ответы.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целиком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мы видим связи, тем легче понимать мир. Биология учит рассматривать живое не как набор деталей, а как связанную систему уровней.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идеи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как 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наблюдения учат замечать главное: жизнь не состоит из отдельных частей, а строится как система взаимосвязанных уровней. Понимая эти связи, мы лучше понимаем природу.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2026-07-26T09:55:10Z</dcterms:created>
  <dcterms:modified xsi:type="dcterms:W3CDTF">2026-07-26T09:55:10Z</dcterms:modified>
</cp:coreProperties>
</file>