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задач на построение в геометрии 8 класса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учат видеть геометрию через чертёж, а не только через числа.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построение: с чего начать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важно понять, что уже дано и какую фигуру нужно получить. Циркуль и линейка без делений помогают строить точно, а ответ всегда проверяют по условию и логике решения.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60185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3952" y="3438313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построений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нужен для проведения окружностей и переноса одинаковых расстояний. С его помощью отмечают равные отрезки, находят точки пересечения и строят элементы, где важна точность без измерений по шкале.
</a:t>
            </a:r>
            <a:endParaRPr lang="en-US" sz="65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без делений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без делений позволяет проводить прямые, лучи и отрезки. Она не измеряет длину, а задаёт направление и помогает соединять найденные точки в аккуратный геометрический чертёж.
</a:t>
            </a:r>
            <a:endParaRPr lang="en-US" sz="67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отрезка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двух инструментов можно построить середину отрезка, опираясь на равные расстояния от его концов. Это базовый приём для задач на деление отрезка пополам и симметрию.
</a:t>
            </a:r>
            <a:endParaRPr lang="en-US" sz="66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строят по центру и радиусу или через заданные точки. Она часто служит и ответом, и вспомогательной фигурой, которая помогает найти нужные точки пересечения.
</a:t>
            </a:r>
            <a:endParaRPr lang="en-US" sz="71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 биссектриса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инструменты помогают строить перпендикуляр к прямой и биссектрису угла. Эти построения часто становятся шагами к более сложным задачам про треугольники, окружности и оси симметрии.
</a:t>
            </a:r>
            <a:endParaRPr lang="en-US" sz="6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отрезка, равного данному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Выберите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луч или прямую, на которой нужно отложить новый отрезок. Это задаёт направление построения и помогает сохранить нужное положение будущего отрезка на чертеже.
</a:t>
            </a:r>
            <a:endParaRPr lang="en-US" sz="101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Перенесите длину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циркулем берут расстояние, равное данному отрезку, и откладывают его от начальной точки на выбранном луче. Длина переносится точно, без измерения линейкой с делениями.
</a:t>
            </a:r>
            <a:endParaRPr lang="en-US" sz="1009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Проверьте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отрезок сравнивают с исходным по раствору циркуля. Если его концы совпадают с отмеченными точками, построение выполнено верно и может использоваться дальше как опорное.
</a:t>
            </a:r>
            <a:endParaRPr lang="en-US" sz="9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задачи на построение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пропустить важные элементы и проверить готовый чертёж.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середины отрезка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общую линию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точки пересечения окружностей проводят прямую. Она является серединным перпендикуляром к отрезку, потому что все её точки равноудалены от концов отрезка.
</a:t>
            </a:r>
            <a:endParaRPr lang="en-US" sz="75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Получите середину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лежит там, где серединный перпендикуляр пересекает сам отрезок. В этой точке расстояния до обоих концов одинаковы, что и требуется по определению.
</a:t>
            </a:r>
            <a:endParaRPr lang="en-US" sz="720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концов отрезка проводят две окружности одинакового радиуса, большего половины отрезка. Их дуги обязательно пересекутся, а точки пересечения станут основой для дальнейшего построения.
</a:t>
            </a:r>
            <a:endParaRPr lang="en-US" sz="720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удобен в задачах на деление отрезка пополам, симметрию и построение перпендикуляров. Он часто входит в более сложные чертежи как первый точный шаг.
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перпендикуляра к прямой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выбранной точки на прямой отмечают две равные точки по обе стороны, а затем строят дуги. Их пересечение задаёт направление перпендикуляра через эту точку.
</a:t>
            </a:r>
            <a:endParaRPr lang="en-US" sz="862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вне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на прямой две точки, одинаково удалённые от внешней точки. Затем по их дугам строят линию, которая пересечёт прямую под прямым углом.
</a:t>
            </a:r>
            <a:endParaRPr lang="en-US" sz="945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нужен при построении высот треугольника, серединного перпендикуляра и осей симметрии. Поэтому умение строить его без ошибок особенно важно в школьной геометрии.
</a:t>
            </a:r>
            <a:endParaRPr lang="en-US" sz="7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биссектрисы угла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Дуга из 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вершины угла проводят дугу, которая пересекает обе его стороны в двух точках. Эти точки нужны для точного сравнения расстояний.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Равные дуги из 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полученных точек строят дуги одинакового радиуса. Они пересекаются внутри угла и помогают найти направление будущей биссектрисы.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Проведение луча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вершину угла с точкой пересечения дуг. Полученный луч делит угол на две равные части и является биссектрисой.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проверяют по равенству двух частей угла. Если луч действительно делит угол пополам, решение можно использовать в дальнейших задачах.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приёмы встречаются особенно часто, потому что они входят в состав многих более сложных чертежей.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построения встречаются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элемент, тем чаще он используется как шаг к более трудным задачам с треугольниками и окружностями.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как условная схема типовых задач школьного курса геометрии 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363" y="1986438"/>
            <a:ext cx="2445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параллельную прямую, сначала проводят секущую, пересекающую заданную прямую. Она создаёт углы, по которым затем проверяют параллельность.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откладывают равный соответственный или накрест лежащий угол. Если новый угол совпадает с заданным, искомая прямая будет параллельна исходной.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фигурах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особенно полезно в трапециях и параллелограммах, где нужно сохранить направление сторон. Оно помогает перенести форму фигуры без измерения длины.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более сложной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прямая редко бывает конечной целью. Чаще она служит вспомогательным шагом, который помогает найти точки пересечения и завершить построение аккуратно и точно.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задачи на построение сводятся к нескольким базовым приемам и их сочетаниям.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задачи на построение и их основы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задач решается через несколько повторяющихся приемов: перенос длины, равные расстояния, пересечения линий и дуг.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класса; тема «Геометрические построения»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 трем сторонам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числа — одна 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задает три стороны, а построение начинается с основания. Затем из концов основания проводят две окружности с радиусами, равными двум другим сторонам. Точка их пересечения становится третьей вершиной треугольника.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построение возможно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любые три отрезка образуют треугольник. Каждая сторона должна быть меньше суммы двух других, иначе окружности не пересекутся. Это простая проверка сразу показывает, существует ли решение еще до чертежа.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пример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наглядно показывает связь между числами и формой фигуры. Меняя длины сторон, можно получить разные треугольники, но сама схема построения остается одинаковой и учит работать аккуратно и по шагам.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 стороне и двум углам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Откладываем углы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концах отрезка проводят лучи под заданными углами. Эти лучи показывают, в каком направлении должны лежать стороны треугольника, и делают построение определенным.
</a:t>
            </a:r>
            <a:endParaRPr lang="en-US" sz="72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третью вершину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лучей задает искомую вершину. Если данные верны, треугольник получается единственным, а сама проверка помогает вспомнить, что сумма его углов равна 180°.
</a:t>
            </a:r>
            <a:endParaRPr lang="en-US" sz="720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Задаем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данную сторону треугольника как отрезок нужной длины. Она становится опорой для всего чертежа и помогает точно задать положение двух остальных вершин.
</a:t>
            </a:r>
            <a:endParaRPr lang="en-US" sz="727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важно убедиться, что все углы и сторона соответствуют условию. Такая проверка отделяет случайный красивый рисунок от правильного геометрического решения.
</a:t>
            </a:r>
            <a:endParaRPr lang="en-US" sz="7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линии часто не входят в ответ, но именно они позволяют найти нужные точки пересечения и построить фигуру без измерений.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построения, которые помогают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окружности и прямые: они дают точные ориентиры для следующих шагов и упрощают поиск нужной точки.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построений по геометрии 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существование и число решений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условию задачи на построение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окружностью в школьном курсе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центру и радиусу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способ задать окружность — знать центр и радиус. Тогда циркуль сразу переносит нужное расстояние, а чертеж получается точным и удобным для дальнейших построений.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три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три точки, лежащие на одной окружности, нужно найти ее центр. Для этого используют серединные перпендикуляры к отрезкам, соединяющим эти точки.
</a:t>
            </a:r>
            <a:endParaRPr lang="en-US" sz="744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и описанная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часто встречаются окружности, связанные с треугольником: вписанная касается сторон, а описанная проходит через вершины. Здесь особенно важны биссектрисы и перпендикуляры.
</a:t>
            </a:r>
            <a:endParaRPr lang="en-US" sz="70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может быть как главным объектом, так и вспомогательной фигурой. Она помогает находить равные расстояния, проверять симметрию и связывать разные элементы чертежа.
</a:t>
            </a:r>
            <a:endParaRPr lang="en-US" sz="7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выполнении построений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циркуль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раствор циркуля выбран неверно, дуги не пересекутся или дадут лишние точки. Из-за этого построение становится неточным, хотя на глаз ошибка может быть не заметна.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принимает вспомогательные дуги и прямые за готовый ответ. Чтобы не ошибиться, нужно помнить: часть линий помогает строить фигуру, но не является ее элементом.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красивый чертеж может не подходить условию задачи. Поэтому после построения обязательно проверяют все данные: длины, углы, взаимное расположение и число возможных решений.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растет не из-за новых инструментов, а из-за большего числа шагов и более внимательного анализа условия.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построений к более сложным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задачи, тем чаще она объединяет несколько базовых приемов в одной последовательности.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последовательности тем по геометрическим построениям в 8 классе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геометрические свойства лежат в основе построений и как они помогают проверять результат.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геометрии, которые чаще всего используются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каждое построение опирается на равенство расстояний или углов, а затем проверяется с помощью известных признаков фигур.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построениях в 8 классе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построение учат не только чертить, но и рассуждать по правилам. Если уверенно владеть базовыми приемами, даже сложная фигура складывается из понятных шагов и аккуратной проверки.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2026-05-29T04:25:22Z</dcterms:created>
  <dcterms:modified xsi:type="dcterms:W3CDTF">2026-05-29T04:25:22Z</dcterms:modified>
</cp:coreProperties>
</file>