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в языке и речи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уточняет действие, признак или состояние и делает речь точнее.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наречие в 7 классе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помогают точно выражать мысль, правильно разбирать предложения и выбирать верное написание. Они отвечают на важные вопросы и делают речь яснее, живее и выразительнее в устной и письменной форме.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наречие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часто показывает, как совершается действие: быстро, уверенно, тихо. Оно помогает увидеть не само действие, а его способ, характер или темп.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признака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наречие уточняет другое слово-признак: очень интересный, слишком громко, необыкновенно красиво. Так оно усиливает или ослабляет качество, которое уже названо.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838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состояния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может передавать состояние: холодно, темно, нельзя. В таких случаях оно описывает обстановку или положение дел, а не предмет и не действие.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44385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уточнения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роль наречия — сделать высказывание точнее. Оно отвечает на вопросы как? где? когда? в какой степени? и помогает лучше понять смысл фразы.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наречий и их значения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помогает определить, что именно обозначает наречие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языка: смысловые вопросы наречий.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вопрос указывает на определённую смысловую группу, поэтому он помогает быстро распознать наречие.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в предложении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глаголом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наречие зависит от глагола и уточняет действие: пел громко, работал быстро, пришёл поздно. Оно отвечает на вопрос и делает описание точнее.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прилагательным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может относиться к прилагательному и усиливать его значение: очень интересный, слишком высокий. В этом случае оно показывает степень проявления признака.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800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 наречием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наречие уточняет другое наречие: очень далеко, совсем рядом. Такая связь помогает точнее передать меру, расстояние или силу признака.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1777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связь в предложении, нужно найти слово, которое уточняется. Именно оно является главным, а наречие добавляет к нему нужный смысловой оттенок.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наречие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 вопросу, значению и неизменяемости слова.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наречий по значению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8560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наречия отвечают на вопрос как? и показывают способ действия. Они помогают описать, каким образом что-то происходит: быстро, тихо, дружно, аккуратно.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95169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 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наречия отвечают на вопросы где? куда? откуда? Они указывают на положение или движение: здесь, туда, слева, издалека, наверху.
</a:t>
            </a:r>
            <a:endParaRPr lang="en-US" sz="1192" dirty="0"/>
          </a:p>
        </p:txBody>
      </p:sp>
      <p:sp>
        <p:nvSpPr>
          <p:cNvPr id="12" name="Text 4"/>
          <p:cNvSpPr txBox="1"/>
          <p:nvPr/>
        </p:nvSpPr>
        <p:spPr>
          <a:xfrm>
            <a:off x="691211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времени отвечают на вопрос когда? и обозначают момент, срок или последовательность. К ним относятся слова вчера, сегодня, рано, потом, вскоре.
</a:t>
            </a:r>
            <a:endParaRPr lang="en-US" sz="1210" dirty="0"/>
          </a:p>
        </p:txBody>
      </p:sp>
      <p:sp>
        <p:nvSpPr>
          <p:cNvPr id="13" name="Text 5"/>
          <p:cNvSpPr txBox="1"/>
          <p:nvPr/>
        </p:nvSpPr>
        <p:spPr>
          <a:xfrm>
            <a:off x="2682904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цель
</a:t>
            </a:r>
            <a:pPr algn="l" indent="0" marL="0">
              <a:lnSpc>
                <a:spcPct val="100000"/>
              </a:lnSpc>
              <a:buNone/>
            </a:pPr>
            <a:r>
              <a:rPr lang="en-US" sz="5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причины объясняют, почему произошло действие: сгоряча, поневоле. Наречия цели показывают, зачем оно совершено: нарочно, затем, назло.
</a:t>
            </a:r>
            <a:endParaRPr lang="en-US" sz="1204" dirty="0"/>
          </a:p>
        </p:txBody>
      </p:sp>
      <p:sp>
        <p:nvSpPr>
          <p:cNvPr id="14" name="Text 6"/>
          <p:cNvSpPr txBox="1"/>
          <p:nvPr/>
        </p:nvSpPr>
        <p:spPr>
          <a:xfrm>
            <a:off x="5492472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Мера и 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наречия показывают, насколько сильно проявляется признак или действие. Они помогают точно передать силу значения: очень, почти, совсем, слишком.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9322"/>
            <a:ext cx="4376738" cy="15382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группы наречий и примеры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наречия определяется не только вопросом, но и тем, какой смысл оно добавляет к слову в предложении.
</a:t>
            </a:r>
            <a:endParaRPr lang="en-US" sz="1035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разрядов помогает быстрее определить значение наречия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классификация наречий по значению и вопросу.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285" y="1709491"/>
            <a:ext cx="450675" cy="6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0622" y="1742977"/>
            <a:ext cx="601500" cy="534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0197" y="1709467"/>
            <a:ext cx="600600" cy="60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наречий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что признак проявляется сильнее или слабее, чем раньше или чем у другого объекта: быстро — быстрее, громко — громче. Она помогает сравнивать действия и их признаки.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Превосходная 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наибольшую степень признака: быстрее всех, громче всего. Такая форма подчёркивает предельный результат и делает сравнение особенно выразительным.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она нужна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позволяют точнее описывать скорость, силу, точность и яркость действия. Благодаря им речь становится более гибкой и позволяет передавать различия очень ясно.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58549" y="1371600"/>
            <a:ext cx="1645716" cy="32978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меры и степени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показывают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меры и степени указывают, насколько сильно проявляется признак. Они могут усиливать его или, наоборот, немного ослаблять: очень, почти, слишком, едва.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стоят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такие наречия стоят перед прилагательными и другими наречиями: очень важный, слишком рано, почти готов, совсем близко. Они сразу меняют оттенок смысла.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0172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Какую роль играют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них описание звучало бы менее точно. Слова меры и степени помогают понять, насколько выражен признак, и сделать фразу более содержательной и понятной.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89143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представить шкалу от слабого признака к сильному: почти — очень — слишком — совсем. Такая схема помогает быстро различать оттенки значения в речи и на письме.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наречия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82935" y="2222080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прилагательных
</a:t>
            </a:r>
            <a:pPr algn="l" indent="0" marL="0">
              <a:lnSpc>
                <a:spcPct val="100000"/>
              </a:lnSpc>
              <a:buNone/>
            </a:pPr>
            <a:r>
              <a:rPr lang="en-US" sz="43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наречия возникают от прилагательных и сохраняют их смысл признака: тихо, смело, красиво. Такие формы помогают уточнить, как именно происходит действие.
</a:t>
            </a:r>
            <a:endParaRPr lang="en-US" sz="1051" dirty="0"/>
          </a:p>
        </p:txBody>
      </p:sp>
      <p:sp>
        <p:nvSpPr>
          <p:cNvPr id="10" name="Text 3"/>
          <p:cNvSpPr txBox="1"/>
          <p:nvPr/>
        </p:nvSpPr>
        <p:spPr>
          <a:xfrm>
            <a:off x="2593844" y="2326650"/>
            <a:ext cx="1285241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других частей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405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могут образовываться от существительных, числительных и местоимений: вдвоём, справа, наверху. В этих словах особенно заметны устойчивые словообразовательные элементы.
</a:t>
            </a:r>
            <a:endParaRPr lang="en-US" sz="971" dirty="0"/>
          </a:p>
        </p:txBody>
      </p:sp>
      <p:sp>
        <p:nvSpPr>
          <p:cNvPr id="11" name="Text 4"/>
          <p:cNvSpPr txBox="1"/>
          <p:nvPr/>
        </p:nvSpPr>
        <p:spPr>
          <a:xfrm>
            <a:off x="4622859" y="2729986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суффиксы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наречий характерны суффиксы -о, -е, -и: громко, певуче, по-русски. По ним слово часто легко узнать и отличить от других частей речи.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52979" y="3135308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приставкой по-
</a:t>
            </a:r>
            <a:pPr algn="l" indent="0" marL="0">
              <a:lnSpc>
                <a:spcPct val="100000"/>
              </a:lnSpc>
              <a:buNone/>
            </a:pPr>
            <a:r>
              <a:rPr lang="en-US" sz="49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Отдельную группу составляют формы с приставкой по- и суффиксами -ому, -ему: по-новому, по-доброму. Такие наречия часто обозначают способ действия или оценку.
</a:t>
            </a:r>
            <a:endParaRPr lang="en-US" sz="11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наречий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наречий зависит от того, как слово образовано и насколько тесно связаны его части.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правописания наречий в русском языке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написание, нужно определить происхождение слова и его 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 наречиями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посмотреть, есть ли отрицание, противопоставление или устойчивое слитное слово. Смысл предложения помогает выбрать правильный вариант написания.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Слова-усилители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 встречается и после слов далеко не, вовсе не, совсем не: вовсе не близко, совсем не трудно. Эти слова усиливают отрицание.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без не не употребляется, оно пишется слитно: нелепо, неуклюже, невзрачно. В таких случаях не входит в состав самого слова и не отделяется от него.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противопоставлении не обычно пишется раздельно: не громко, а тихо; не быстро, а медленно. Здесь важно показать выбор одного признака вместо другого.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быстро проверить окончание наречия после шипящих и избежать орфографической ошибки.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орфографии русского языка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варианта написания зависят от ударения: под ударением чаще пишется о, без ударения — е.
</a:t>
            </a:r>
            <a:endParaRPr lang="en-US" sz="3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наречия как части речи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разбора строится от вопроса и значения слова к его форме, написанию и роли в предложении.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и похожие части речи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словом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чаще всего относится к глаголу, прилагательному или другому наречию. Если слово уточняет действие и отвечает на вопрос как? , где? или когда? , это важная подсказка.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 краткого прилагательного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прилагательное связано с существительным и обычно является частью сказуемого. Наречие же не изменяется и объясняет, каким образом происходит действие или проявляется признак.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838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вопросом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сочетании ярко светит слово ярко — наречие, потому что оно относится к глаголу. Вопрос помогает понять, какую часть речи мы видим в предложении.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44385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и существительное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в дали туман слово с предлогом можно принять за наречие, но это существительное. Проверка по значению и роли слова в предложении помогает не ошибиться.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436" y="1376975"/>
            <a:ext cx="2300479" cy="303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4336" y="1376975"/>
            <a:ext cx="2300479" cy="303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 художественной и разговорной речи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8302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картина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тексте наречия помогают читателю услышать и увидеть сцену точнее. Слова тихо, тревожно, далеко создают настроение и задают ритм фразе, делая описание более живым и образным.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901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понятно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разговорной речи наречия делают сообщение ясным и экономным. Если сказать сейчас, рядом, быстро или очень, мысль передаётся без лишних слов и звучит естественно для повседневного общения.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9322"/>
            <a:ext cx="4376738" cy="15382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 наречий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должно уточнять мысль, а не перегружать её повтором или лишними словами.
</a:t>
            </a:r>
            <a:endParaRPr lang="en-US" sz="1191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связаны с лишним усилением, смешением форм и повтором одного и того же смысла.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употребления наречий в русском языке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1419" y="1459363"/>
            <a:ext cx="328913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44812" y="1459363"/>
            <a:ext cx="281925" cy="37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07751" y="1459363"/>
            <a:ext cx="375900" cy="37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587925" y="3158969"/>
            <a:ext cx="375900" cy="300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397825" y="3142263"/>
            <a:ext cx="375900" cy="3341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наречия обогащают речь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571825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 темп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помогают точно передать, как быстро происходит действие: медленно, стремительно, сразу. Благодаря им рассказ становится более конкретным и понятным.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381725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 направление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здесь, рядом, вверх, издалека показывают, где находится предмет или куда движется действие. Без них описание теряет точность и наглядность.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191651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действия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вчера, скоро, потом, рано помогают определить момент или срок. Они делают сообщение последовательным и помогают лучше строить рассказ.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71825" y="3684042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мысли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наречия позволяют сказать короче и точнее. Вместо общей фразы появляется уточнение: говорил спокойно, ответил уверенно, посмотрел внимательно.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3381725" y="3684042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текста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тексте наречия усиливают образность и настроение. Они помогают читателю представить действие ярче и почувствовать его оттенки.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Наречие: точность в слове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делают речь точной, выразительной и понятной. Если уметь распознавать их значение, разряд и написание, легче разбирать предложения и создавать грамотные тексты.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2026-05-28T15:39:38Z</dcterms:created>
  <dcterms:modified xsi:type="dcterms:W3CDTF">2026-05-28T15:39:38Z</dcterms:modified>
</cp:coreProperties>
</file>