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«з» и «с»: учимся слышать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сравниваем, выбираем нужную букву.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очень похожи, поэтому их легко перепутать в слове. На уроке учимся слышать, где звучит голос, а где слышен только шум. Это помогает читать, писать и говорить точнее.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различать «з» и «с»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согласный произносится с участием голоса. Когда мы говорим звук «з», в горлышке можно почувствовать лёгкую вибрацию. Это удобная подсказка для слуха и для проверки.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Глухой согласный произносится без голоса, только с шумом. У звука «с» вибрации нет, зато слышится чистый шипящий шум. Именно он помогает отличить этот звук от «з».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два звука рядом, разница становится заметнее. «З» звучит с голосом, а «с» — без него. Этого достаточно, чтобы не перепутать их в слове.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звонкий и глухой согласный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органов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звуков «з» и «с» язык и губы занимают почти одинаковое положение. Поэтому внешне они очень похожи. Отличить их помогает не рот, а то, как работает голос.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звука «з» голосовые связки работают, а у звука «с» — нет. Поэтому один звук звонкий, а другой глухой. Крупная схема рта и горла хорошо показывает это различие.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и выглядят звуки «з» и «с»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661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661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410706" y="1440450"/>
            <a:ext cx="169650" cy="2262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русском языке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«з» — «с»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отличаются по звонкости и глухости, хотя произносятся очень похоже. Умение различать их помогает выбрать правильную букву и не споткнуться на чтении.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и другие согласные пары: б–п, в–ф, г–к, д–т, ж–ш. Они тоже учат слушать слово внимательно и не доверять только первому впечатлению.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прислушивается к звуку, он замечает, есть ли голос или только шум. Такой слуховой контроль очень полезен при письме и чтении коротких слов.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звука легче решить, какую букву писать. Если слышится голос, нужна «з». Если голоса нет, пишется «с». Всё довольно честно и без хитростей.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развивают языковую наблюдательность. Чем чаще ученик сравнивает такие звуки, тем увереннее он читает, пишет и меньше путается в похожих словах.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звуки в слове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работы: от произношения слова к выбору буквы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«з» слышится в словах зонт, замок и зима. Он может стоять в начале слова и сразу привлекать внимание, как звонкий будильник для уха.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звук «з» тоже встречается часто: звезда, магазин. Здесь особенно важно слушать не только буквы, но и само звучание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«з» оказывается в конце слова и звучит тише, но остаётся звонким. Поэтому полезно произносить слово медленно и проверять голос в самом звуке.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«з»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«с» есть в словах сок, санки и весна. В начале слова он слышится чётко и ясно, поэтому его удобно замечать при первом знакомстве с новым словом.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звук «с» тоже встречается: лес, нос. Нужно внимательно вслушиваться, чтобы не заменить его на похожий звонкий звук и не устроить путаницу.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«с» особенно хорошо слышен, потому что звучит коротко и ясно. Такое окончание помогает потренировать слух и заметить глухой согласный без подсказок.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«с»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по звучанию, но в одном слышится «з», а в другом — «с». Достаточно поменять один звук, и слово становится совсем другим. Для картинки подойдут зонт и спящий человек рядом.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и сон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хорошо показывает, как один согласный меняет смысл слова. В одном слове слышится звонкий звук, в другом — глухой. На иллюстрации удобно показать козу и косу рядом, чтобы различие запомнилось с первого взгляда.
</a:t>
            </a:r>
            <a:endParaRPr lang="en-US" sz="90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Коза и коса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что слух помогает не перепутать похожие слова. Один звук меняется, а вместе с ним и смысл. Для изображения подойдут две пары предметов, чтобы сравнение получилось ярким и весёлым.
</a:t>
            </a:r>
            <a:endParaRPr lang="en-US" sz="91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 и суп, роза и роса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звуки «з» и «с» различать проще всего. Например, в словах зима и сани разница слышится быстро и почти без подсказок.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нужно слушать внимательнее. В словах коза, лиса, узел и лесок один согласный может затеряться среди других звуков, словно спрятался за кустом.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особенно важно не спешить. Звонкий согласный может звучать тише, и тогда легко ошибиться, если произнести слово слишком быстро.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медленное и чёткое произношение. Если слово сравнить с похожей парой, нужный звук станет заметнее, а ухо скажет: «Ага, нашёлся!»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различие слышится лучше всего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твёрдый вариант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зонт, сок, нос звук слышится твёрдо. Язык и губы работают обычно, без особого смягчения.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мягкий вариант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зима, зелёный, семь, сено звук становится мягче. Это слышно благодаря соседним гласным и мягкому знаку.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не меняется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 ни звучал звук, «з» остаётся звонким, а «с» — глухим. Значит, слушаем и мягкость, и голос.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варианты звуков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особенно внимательно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«просьба» согласные стоят рядом, поэтому звук слышится не сразу и не очень отчётливо. Ребёнку помогает медленное произношение, как будто он идёт по лесной тропинке и прислушивается к каждому шороху.
</a:t>
            </a:r>
            <a:endParaRPr lang="en-US" sz="666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 густой глуши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«сказка» один звук будто прячется за другим и не спешит показаться. Здесь особенно полезно вслух повторить слово несколько раз. Тогда ухо, как внимательный сказочный герой, заметит нужный звук без подсказок.
</a:t>
            </a:r>
            <a:endParaRPr lang="en-US" sz="648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прячется звук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«изба» звук рядом с другими согласными звучит тише, чем обычно. Поэтому ребёнку важно не торопиться и слушать слово до конца. На картинке хорошо смотрится большое ухо или герой, который ловит каждый звук.
</a:t>
            </a:r>
            <a:endParaRPr lang="en-US" sz="631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 большое ухо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«з» или «с»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сначала ребёнок произносит слово, затем слушает звук и только после этого выбирает букву.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за учителем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повторяют слова и слоги, стараясь услышать голос или шум. Такое упражнение помогает не спешить и замечать разницу между звуками почти как маленькие исследователи.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две похожие картинки и называет нужное слово. Игра учит связывать звучание с предметом и не путать близкие по слуху слова.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Хлопаем на нужный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«з» или «с», ученик хлопает в ладоши. Простое движение делает задание живым и помогает удержать внимание даже самым непоседливым слушателям.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вроде «зуб — суп» или «роза — роса» звучат похоже, но не одинаково. Сравнение тренирует слух и учит быстро находить отличия.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иногда слышит слова слишком похоже и не замечает, где в них «з», а где «с». Помогает медленное повторение и короткая пауза перед ответом.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спешка при чтении. Если слово проговорить торопливо, нужный звук теряется. Лучше сначала произнести его чётко, а потом уже выбирать букву.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ориентируется только на знакомый рисунок слова и не слушает звук. Тогда он путает похожие пары. Полезно каждый раз сравнивать два слова рядом.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не замечает голос в звуке «з». В этом случае помогает проверка: произнести звук отдельно и почувствовать лёгкую вибрацию в горлышке.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первоклассников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чистоговорки для тренировки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Повторяем слоги медленно: «з-з-з», «за-за-за», «с-с-с», «са-са-са». Так язык привыкает к нужному движению, а ухо — к разнице звучания. Можно произносить их хором, по цепочке и даже шёпотом, чтобы услышать шум особенно ясно.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добавляем весёлые ритмы: «За-за-за — пришла к нам коза», «Са-са-са — у леса полоса». Такие короткие фразы легко запомнить. Они тренируют произношение и поднимают настроение почти как маленькая речевая зарядка.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ребёнок различает «з» и «с» на слух, он быстрее узнаёт знакомые слова. Чтение становится увереннее, потому что звук сразу подсказывает нужную букву.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письме такая внимательность особенно полезна. Ученик реже путает похожие слова и точнее выбирает букву, даже если слово звучит быстро или тихо.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Хороший слух помогает не только на уроке, но и при самопроверке. Ребёнок может ещё раз прочитать слово вслух и заметить ошибку раньше, чем тетрадь успеет «обидеться».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слух помогает чтению и письму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два похожих согласных, и именно поэтому их нужно сравнивать особенно внимательно. Один слышится с голосом, другой — только с шумом.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звука мы учимся различать по голосу и шуму.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91–92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«зонт» и «сон» похожи только сначала. Стоит заменить один звук, и смысл сразу меняется. На картинке удобно показать зонт и спящего человека рядом: так разница становится заметной и для глаза, и для уха.
</a:t>
            </a:r>
            <a:endParaRPr lang="en-US" sz="92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и сон: один звук меняет всё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«коза — коса» слышится маленькая, но очень важная замена. Из-за неё слово начинает называться по-другому. Рядом можно нарисовать козу с рожками и косу, чтобы дети быстрее запомнили различие.
</a:t>
            </a:r>
            <a:endParaRPr lang="en-US" sz="94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Коза и коса — не одно и то же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потренировать слух: «зуб — суп», «роза — роса». В каждой паре один звук меняется, и слово уже становится другим. Общая картинка с несколькими предметами отлично поддержит такое сравнение.
</a:t>
            </a:r>
            <a:endParaRPr lang="en-US" sz="89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Зуб, суп, роза, роса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с примерами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умеет различать звонкий звук «з» и глухой «с», находить их в словах и выбирать нужную букву. Это делает чтение и письмо спокойнее и намного увереннее.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91–92: слышим точнее, читаем увереннее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2026-05-21T16:15:35Z</dcterms:created>
  <dcterms:modified xsi:type="dcterms:W3CDTF">2026-05-21T16:15:35Z</dcterms:modified>
</cp:coreProperties>
</file>