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 в годы Великой Отечественной войны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чьё слово стало частью общей борьбы за Победу.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условиях войны: слово как оружие и поддержка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1941–1945 годах писатели работали не только для искусства, но и для фронта, тыла и моральной устойчивости страны. А. Н. Толстой, уже признанный автор, говорил от имени времени убедительно и широко.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76589"/>
            <a:ext cx="4794300" cy="1960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военных лет в жизни и творчестве Толстого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менялись темы и формы его военного слова.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 усилили общественную роль писателя: он быстро откликался на события и переводил исторический опыт в литературную форму.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военного творчества А. Н. Толстого, 1941–1945
</a:t>
            </a:r>
            <a:endParaRPr lang="en-US" sz="7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Толстого как голос военного времени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статьи и очерки были написаны так, чтобы сразу откликаться на события войны. В них соединялись эмоциональная напряжённость, ясная гражданская позиция и уверенность в неизбежности победы.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рассматривал войну не как ряд отдельных эпизодов, а как испытание самой жизни страны. Он подчёркивал стойкость людей, их верность долгу и способность сопротивляться врагу без внутреннего надлома.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писателя была адресована самым разным читателям — от фронтовиков до жителей тыла. Поэтому она работала не только как текст, но и как средство нравственной поддержки общества.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общественная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были связаны с судьбами обычных людей, а не с абстрактными лозунгами. Именно поэтому слово Толстого воспринималось как часть живой истории, а не как внешний комментарий к ней.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 центре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 показали Толстого не только как автора, но и как активного участника общественной жизни. Он писал, выступал и обращался к реальности войны без дистанции и отвлечённости.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как писатель-гражданин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военного творчества Толстого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отдельные сюжеты, а устойчивые смысловые опоры его военного письма.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связаны между собой и формируют целостный образ народной стойкости, исторической памяти и моральной ответственности.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военных произведений и публицистики А. Н. Толстого (1941–1945)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военный текст Толстого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 события войны к общественному отклику через литературный текст.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закрепило представление о подвиге как о внутренней стойкости, скромности и верности долгу.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39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был создан рассказ «Русский характер», ставший символом нравственной силы простого человека.
</a:t>
            </a:r>
            <a:endParaRPr lang="en-US" sz="2239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Толстой, рассказ «Русский характер»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тема и работа над образом Ивана Грозного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Толстой вновь обращается к истории XVI века, чтобы показать, как государственная собранность помогает стране выстоять перед внешней угрозой.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Ивана Грозного для него становится не просто фигурой прошлого, а способом осмыслить власть, порядок и цену национального единства в переломный момент истории.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разных эпох позволяло писателю говорить о настоящем через прошлое. Такой приём усиливал мысль о том, что победа требует памяти, дисциплины и ответственности.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9704" y="919100"/>
            <a:ext cx="4984791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произведения и их смысл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Толстого решали общую задачу: поддержать страну словом и историческим смыслом.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использовал разные формы, но все они работали на одну цель — укрепление духовной опоры общества в годы войны.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творчество А. Н. Толстого, 1941–1945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761"/>
            <a:ext cx="209400" cy="1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Толстого с фронтовой аудиторией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 бойцами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выступал перед солдатами и офицерами, разговаривал с военными коллективами и стремился говорить о войне не отвлечённо, а через опыт людей, которые жили на передовой.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фронтовой прессой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статьи и очерки быстро попадали в газеты и журналы, где воспринимались как своевременный отклик на события. Такая оперативность усиливала доверие к писателю и его слову.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конкретность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писал просто и выразительно, опираясь на наблюдения за реальными судьбами. Благодаря этому его тексты были понятны фронтовому читателю и звучали как обращение к своему собеседнику.
</a:t>
            </a:r>
            <a:endParaRPr lang="en-US" sz="10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работал Толстой в 1941–1945 годах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позволяли ему по-разному откликаться на войну: от оперативного газетного слова до художественного обобщения исторического опыта.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Преобладали публицистика и короткая проза: именно они лучше всего отвечали темпу военного времени и потребности в быстром, убедительном слове.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произведений и выступлений А. Н. Толстого 1941–1945 годов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героев войны у Толстого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герой войны — это не обязательно командир или знаменитый боец. Часто в центре оказывается обычный человек, который сохраняет достоинство, работает на пределе сил и не теряет внутренней собранности.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в его текстах почти всегда коллективен. Он рождается из общего напряжения фронта и тыла, где важны не только атака, но и терпение, дисциплина, взаимная поддержка и ответственность перед страной.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особенно ценит нравственную стойкость. Герой проявляется не в громких заявлениях, а в поступке, который совершается спокойно, без внешнего эффекта, но имеет большое человеческое и историческое значение.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рядом с солдатами у Толстого появляются рабочие, матери, врачи и инженеры. Каждый из них вносит свой вклад в победу, и именно это делает образ народа цельным и убедительным.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Обращаясь к истории Древней Руси и эпохе Ивана Грозного, Толстой показывал: перед лицом опасности страна выживает тогда, когда люди способны к единству, собранности и исторической ответственности.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параллели связывали прошлое и настоящее не формально, а смыслово. Историческая проза становилась способом понять современность и укрепить мысль о преемственности национального характера.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параллели между прошлым и Великой Отечественной войной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наблюдения к образу народного подвига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военного текста у Толстого: от конкретного фронтового впечатления к художественному обобщению и общественному звучанию.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система военной литературы СССР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первые отклики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началом войны Толстой включается в общую литературную работу: пишет патриотические тексты, откликается на события и поддерживает читателя в момент потрясения.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1942–1943: активная печать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статьи, очерки и выступления широко публикуются и помогают фронту и тылу сохранить уверенность. В эти годы особенно заметна роль исторических сопоставлений.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1944–1945: художественное обобщение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создаёт тексты, в которых военный опыт переходит в нравственный итог. Его слово воспринимается как часть общей духовной поддержки страны.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доминанты военного письма Толстого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чувства не существуют отдельно: у Толстого они соединяются с ясным рациональным взглядом на войну и на роль человека в истории.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сочетание стойкости и надежды: именно оно делает военные тексты Толстого одновременно напряжёнными и убедительными.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военной публицистики и прозы А. Н. Толстого 1941–1945 годов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военного периода для позднего творчества Толстого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 усилили у Толстого интерес к государственности и исторической ответственности. После 1941 года эти темы стали не фоном, а одним из главных смысловых центров его творчества.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 связал его публицистику, исторические романы и рассказы о народе в единую линию. Писатель всё отчётливее показывал историю как пространство общего испытания и нравственного выбора.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военный период закрепил за Толстым особое место в литературе: его произведения стали восприниматься не только как художественные, но и как свидетельство судьбы страны.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Толстой был особенно востребован в годы войны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усиливали значение Толстого для фронта и тыла, были связаны и с его репутацией, и с особенностями письма.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оказался нужен войне как писатель, который соединял общественный авторитет, оперативное слово и убедительные образы народной стойкости.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деятельность А. Н. Толстого в 1941–1945 годах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слово, поддержавшее страну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Великой Отечественной войны Толстой соединил публицистику, историческую прозу и художественный образ народа, превратив литературу в важную форму духовной поддержки и исторической памяти.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2026-05-23T20:57:07Z</dcterms:created>
  <dcterms:modified xsi:type="dcterms:W3CDTF">2026-05-23T20:57:07Z</dcterms:modified>
</cp:coreProperties>
</file>