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России: главные цифры и географические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людей живёт в России и почему они распределены так неравномерно?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показывает, как меняются численность и состав населения. Для географии важно, где живут люди, почему одни районы заселены плотно, а другие — редко, и как на это влияют климат, транспорт и города.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география: связь населения и территории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≈146 млн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насчитывалось в России в начале 2024 года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начало 2024 года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страну одной из самых населённых в мире, хотя число жителей меняется из-за рождаемости, смертности и миграции.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численность населения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динамику влияли не только демографические процессы, но и миграция, которая по-разному компенсировала естественные потери.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снижения в 1990-е численность частично стабилизировалась, но в начале 2020-х снова уменьшилась.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ориентировочные этапы по данным за 1990-е — 2024 годы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большинство населения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70% жителей России живут в городах. Именно здесь сосредоточены школы, больницы, предприятия, транспорт и большинство рабочих мест, поэтому города продолжают притягивать население.
</a:t>
            </a:r>
            <a:endParaRPr lang="en-US" sz="1205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заселение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густонаселённые районы находятся в Центральной России, Поволжье и на юге страны. Эти территории давно освоены, лучше связаны дорогами и имеют больше возможностей для жизни и работы.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заселённый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Сибирь, Север и Дальний Восток заселены значительно слабее. Суровый климат, большие расстояния и высокая стоимость строительства и перевозок делают жизнь и хозяйство там сложнее.
</a:t>
            </a:r>
            <a:endParaRPr lang="en-US" sz="1239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крупных агломераций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больших городов население растёт быстрее всего. Люди переезжают туда ради учёбы, медицины, услуг и более широких карьерных возможностей, усиливая неравномерность расселения.
</a:t>
            </a:r>
            <a:endParaRPr lang="en-US" sz="123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России по числу жителей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России концентрируют население, рабочие места и важные услуги.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 нескольких крупных центрах, где выше концентрация труда, образования, транспорта и культуры.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численности городского населения на 1 января 2024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расселение населения на территории страны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 — главный 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крупнейшие города, дороги и промышленные районы. Население тянется вдоль рек и транспортных коридоров, поэтому на карте эта часть страны выглядит наиболее плотной и «собранной».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восток: пространство и 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и восточных районах между населёнными пунктами большие промежутки, а климат часто суровее. Из-за этого поселения редкие, а на карте заметны огромные малонаселённые территории.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8506" y="2013314"/>
            <a:ext cx="228941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Рождаемость, смертность и естественный прирост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сколько детей родилось за определённый период. Чем выше рождаемость, тем больше шанс на рост населения и обновление возрастной структуры страны.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число умерших людей. Если смертность превышает рождаемость, население сокращается, даже когда миграция частично поддерживает его численность.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разница между числом родившихся и умерших. Для России в разные годы он был близким к нулю или отрицательным, что означает медленное уменьшение населения.
</a:t>
            </a:r>
            <a:endParaRPr lang="en-US" sz="13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движение населения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видны годы, когда число умерших заметно превышало число родившихся, особенно в 2000-е и 2020-е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смертность выше рождаемости, естественный прирост становится отрицательным, и численность населения сокращается.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Росстат; округлённые показатели по годам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её влияние на численность населения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 — это переезд людей из одного места в другое. Она бывает внутренней, когда люди меняют регион или город, и внешней, когда приезжают из других стран.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приток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важны приезды из стран СНГ и других государств. Такой приток может частично компенсировать естественную убыль населения и влиять на возрастной состав жителей.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внутри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уезжают из малых городов и сельской местности в крупные центры. Там больше возможностей для учёбы, работы и получения нужных услуг.
</a:t>
            </a:r>
            <a:endParaRPr lang="en-US" sz="117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распределение населения по территории страны. Одни города и области растут быстрее, а другие теряют жителей, что усиливает различия между регионами.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рождаемость, смертность и миграция вместе меняют численность населения.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баланс России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России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старших возрастов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возрастной структуре России заметна высокая доля пожилых людей. Это связано с демографическими изменениями прошлых десятилетий и постепенно влияет на потребность в медицинской и социальной поддержке.
</a:t>
            </a:r>
            <a:endParaRPr lang="en-US" sz="1318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детей и 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детей и подростков сравнительно ниже, чем у старших поколений. Причина — снижение рождаемости в 1990-е годы и в начале 2000-х, когда родилось меньше будущих родителей.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школы и 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заметно отражается на жизни страны: где-то нужно больше школ и детских садов, а где-то важнее рабочие места, переобучение и поддержка трудоспособного населения.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социальную сферу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население, тем больше возрастает потребность в лечении, пенсиях и уходе. Поэтому возрастная структура важна для планирования бюджета и развития социальной политики.
</a:t>
            </a:r>
            <a:endParaRPr lang="en-US" sz="13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555" y="1587736"/>
            <a:ext cx="388889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группы населения и их 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населения по-разному влияют на жизнь страны и её социальные расходы.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напрямую влияет на образование, экономику и социальные расходы государства.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возрастной структуре населения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фоне крупнейших стран мира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 — не значит первое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первое место в мире по площади, но по численности населения находится далеко не в лидирующей пятёрке. На сравнительной инфографике это особенно заметно рядом с Индией, Китаем и США.
</a:t>
            </a:r>
            <a:endParaRPr lang="en-US" sz="104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 — важный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показывает, что большая территория не гарантирует высокую плотность населения. Для России особенно важны климат, транспорт и историческое освоение территорий, которые влияют на расселение людей.
</a:t>
            </a:r>
            <a:endParaRPr lang="en-US" sz="1043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жителей в одной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и цифры помогают увидеть разницу между странами сразу. У России много населения, но всё же меньше, чем у Индии, Китая, США, Индонезии и Пакистана.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 федеральным округам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население сосредоточено прежде всего в европейской части страны и в наиболее развитых транспортных узлах.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Центральный, Приволжский и Южный округа лидируют по численности, а Дальний Восток остаётся самым малонаселённым.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численности населения по федеральным округам, начало 2024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численность населения важна для страны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детей и подростков помогает планировать, сколько нужно школ, детских садов и учителей в разных районах страны.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населения влияет на потребность в поликлиниках, больницах, врачах и лекарствах, особенно там, где много пожилых людей.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жителей становится больше, растёт спрос на квартиры, дороги, коммунальные сети и новые кварталы, а города расширяются.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определяет число работников, объём рынка товаров и услуг и помогает государству планировать развитие регионов и бюджета.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роста и снижения численности населения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численность населения одновременно влияют причины, которые могут усиливать рост или, наоборот, приводить к сокращению.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снижение населения зависят не от одного, а сразу от нескольких факторов, которые действуют одновременно.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процессы в 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государство влияет на демографическую ситуацию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помогает семьям с детьми: развивает систему пособий, материнского капитала и других мер, которые снижают финансовую нагрузку на родителей.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условий жизни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жилья, развитие медицины, транспорта и инфраструктуры делает регионы удобнее для жизни и помогает удерживать население на местах.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будущее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рабочих мест и помощь молодым семьям делают территории более привлекательными, а демографическую ситуацию — более устойчивой.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ключевые факторы, которые влияют на население, качество жизни и развитие регионов.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вызовы России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России: 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России зависит от рождаемости, смертности, миграции и размещения людей по территории. Это главный показатель, который помогает понять развитие страны, её регионов и будущие задачи.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2026-06-02T19:14:35Z</dcterms:created>
  <dcterms:modified xsi:type="dcterms:W3CDTF">2026-06-02T19:14:35Z</dcterms:modified>
</cp:coreProperties>
</file>