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жизни: ключевые направления для школьников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климат и английский язык формируют новую реальность подростков.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думать о будущем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будущему всегда вдохновлял человечество — от фантастических романов до современных школ, где изучение английского помогает подготовиться к глобальным вызовам и профессиям.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которые изменят учёбу
</a:t>
            </a:r>
            <a:endParaRPr lang="en-US" sz="2634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помогает адаптировать учебные материалы под каждого ученика, улучшая понимание и мотивацию. Такой подход повышает качество знаний и делает учебу эффективнее.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повседневном обучении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VR и AR создают эффект полного погружения, позволяя практиковать английский через виртуальные экскурсии и интерактивные диалоги с носителями языка.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и дополненная реальность для изучения языков
</a:t>
            </a:r>
            <a:endParaRPr lang="en-US" sz="122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Скоростной интернет и мобильные устройства заменяют традиционные учебники, делая знания доступнее и интерактивнее. Ученики используют планшеты и смартфоны для получения информации мгновенно.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 помощью 5G и новых гаджетов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искусственный интеллект помогает учиться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помощники поддерживают изучение английского, помогая тренировать произношение и понимать грамматику в любое время.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системы быстро проверяют домашние задания и тесты, позволяя учителям уделять больше внимания индивидуальной работе.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приложения с ИИ для интерактивных занятий, которые адаптируются под уровень знаний и предлагают персональные рекомендации.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ждёт школы в будущем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доски и цифровые рабочие тетради делают уроки более наглядными и интересными. Ученики активно взаимодействуют с материалом и получают мгновенную обратную связь.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технологии в учебных классах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Онлайн-связь позволяет школьникам из разных стран работать над проектами на английском языке, расширяя горизонты и развивая навыки международного общения.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образование без границ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и языковая компетенция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дневники помогают создавать индивидуальные учебные планы с учётом интересов и способностей каждого ученика.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Геймификация превращает обучение в увлекательный процесс, мотивируя погружаться в культуру и язык через игры и симуляции.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Онлайн-ресурсы и курсы делают изучение английского доступным и эффективным в любое время и в любом месте.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Симуляторы и интерактивные платформы учат понимать культурные особенности и контексты английского языка, расширяя кругозор.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для здоровья школьников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Носимые устройства мониторят физическую активность и жизненные показатели подростков, помогая вовремя реагировать на изменения состояния здоровья.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Телемедицина и биотехнологии обеспечивают персонализированные программы питания и доступ к врачам на английском во время учебы и путешествий за рубежом.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обучающих роботов в школах (2015–2040)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фонд робототехники,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улучшают языковую практику, обеспечивая интерактивность и постоянную доступность тренингов.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роботов быстро увеличивается, что требует подготовки школьников к взаимодействию с 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913267"/>
            <a:ext cx="4843800" cy="225806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 для знающих английский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профессий подчеркивает важность языковых и технологических навыков для работы в глобальной команде.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английского — необходимый навык для инновационных профессий, которые появятся в будущем.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экономический форум (WEF), 2022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климат: важные этапы для молодого поколения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сталкиваются с изменениями погоды и новыми рисками для здоровья, что требует адаптации и знаний.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 год: влияние климата на здоровье подростков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объединяется в глобальных проектах, используя английский язык для обмена опытом и совместных действий.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2035 год: международное эко-движение молодёжи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все активнее включают экологические инициативы, прививая ответственное отношение к природе.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 год: интеграция эко-проектов в школы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будущего: новые продукты и традиции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создают альтернативы традиционному мясу, включая искусственно выращенное мясо и продукты из насекомых, что снижает нагрузку на экологию. Эти новые источники белка уже внедряются в рацион молодежи и обсуждаются на уроках.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фермы постепенно появляются в городах, позволяя выращивать свежую зелень прямо на крышах зданий. Школьники активно участвуют в таких эко-проектах, что способствует развитию экологического сознания и международному обмену знаниями, включая английский язык.
</a:t>
            </a:r>
            <a:endParaRPr lang="en-US" sz="13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доли экологичных школ (2020–2040)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образования РФ,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зелёных технологий в школах сопровождается образовательными программами на английском языке, которые расширяют знания учеников о защите окружающей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экологичных школ показывает растущий интерес к устойчивому развитию и интеграцию языковых навыков для глобального взаимодействия.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будущего и жизнь школьников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беспилотных школьных автобусов с голосовой навигацией на английском языке облегчает поездки. Умные приложения помогают организовывать совместные поездки, повышая безопасность и комфорт.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в организации перемещений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развитию электробусов и созданию велосипедных дорожек, школа становится более доступной и экологичной. Это способствует укреплению здоровья школьников и уменьшению загрязнения атмосферы.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и удобные транспортные решения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7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цифровизации школьной жизни
</a:t>
            </a:r>
            <a:endParaRPr lang="en-US" sz="267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образовательных процессов и коммуникаций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37075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2107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и хобби для подростков в будущем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Киберспорт становится популярным среди подростков, а онлайн-фестивали на английском языке объединяют игроков и творческих личностей со всего мира для совместных мероприятий.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Киберспорт и онлайн-фестивали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позволяют коллективно создавать истории, изучать языки и развивать художественные навыки, расширяя возможности самовыражения и коммуникации на глобальном уровне.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для творчества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участвуют в музыкальных и образовательных проектах, что способствует культурному обмену и практической англоязычной коммуникации с ровесниками из разных стран.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творческие обмены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и школьники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программы открывают двери в другие культуры и учебные системы, предоставляя школьникам уникальный опыт и совершенствуя владение английским языком в реальных ситуациях.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обмена: Erasmus и AFS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сотрудничают через интернет в экологических и социальных проектах, используя английский язык для эффективного взаимодействия и обмена знаниями.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над глобальными проектами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волонтёрские инициативы привлекают молодых участников, требующих знания английского для общения. Это расширяет кругозор и формирует глобальную ответственность.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помогают миру через волонтёрство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906144"/>
            <a:ext cx="4843800" cy="22723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школьной жизни: 2024 vs 2050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исследования, 2023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аспектов обучения и коммуникации между традиционным и ожидаемым будущим.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показывает усиление технологий и глобализации, изменяющих пространство, методы обучения и лингвистическую среду 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 и ответственность школьников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важно понимать, как защитить личные данные в интернете, чтобы избежать кражи информации и сохранить приватность в цифровом пространстве.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уроков цифровой грамотности, включая изучение английских терминов, помогает подросткам распознавать угрозы и безопасно пользоваться онлайн-ресурсами.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киберугрозы — фишинг, кибербуллинг и вирусы — требуют постоянного внимания и навыков профилактики для безопасного пребывания в сети.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вызовы цифровой эпохи для молодежи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 онлайн-обучении становится ключевой ценностью, необходимой для сохранения доверия и эффективности образовательного процесса.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приватности других пользователей требует осознанного поведения и соблюдения этических норм в цифровом общении.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Этичное использование искусственного интеллекта включает ответственность за правильное применение ИИ в учебных и социальных целях.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цифрового гражданства — это создание новых стандартов и правил, направленных на безопасное и сознательное поведение школьников в интернете.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школьников: шаги к успеху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английский язык и забота об экологии сформируют основы школьной жизни будущего, требуя открытости, гибкости и ответственности для достижения успеха и гармоничного развития.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2026-05-07T03:40:05Z</dcterms:created>
  <dcterms:modified xsi:type="dcterms:W3CDTF">2026-05-07T03:40:05Z</dcterms:modified>
</cp:coreProperties>
</file>