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регион контрастов, демографии и глобального значения
</a:t>
            </a:r>
            <a:endParaRPr lang="en-US" sz="3125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гигантского населения и резких пространственных контрастов.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пространство между горами и океаном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формировалась на стыке Гималаев, великих речных бассейнов и Индийского океана. Муссоны, древние цивилизации и колониальное наследие сделали её одновременно природно уязвимой и исторически крайне значимой.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828" y="1175216"/>
            <a:ext cx="263424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 и их основные характеристики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стран помогает увидеть масштаб региона и его внутреннюю неоднородность.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страны с разным размером, рельефом и хозяйственной специализацией, но для всех характерна высокая демографическая нагрузка.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ООН, Всемирного банка и национальных статистических служб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и климатические зоны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Гималайский барьер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образуют мощную северную границу, задерживая холодные воздушные массы и отделяя Южную Азию от Центральной Азии и Тибета. Это один из важнейших природных рубежей Евразии.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неустойчивость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погоды делают регион особенно чувствительным к наводнениям, засухам и нестабильным урожаям. Для миллионов людей это означает высокую зависимость от точности климатического цикла.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осадков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региона получает значительно больше влаги, чем запад. Бангладеш и северо-восток Индии часто сталкиваются с избытком осадков, тогда как запад Пакистана и часть Индии страдают от засух.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муссонов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приносит основную часть осадков, а зимний период обычно суше. Поэтому сельское хозяйство, водоснабжение и уровень рисков напрямую зависят от сезонности дождей.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Инд и Ганг как основа расселения и хозяйства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Инд, Ганг и Брахмапутра с притоками создали плодородные равнины, где сосредоточены главные сельскохозяйственные районы и крупнейшие города Южной Азии.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равнины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ледники подпитывают сток крупных рек, особенно в тёплый сезон. Их таяние влияет на водный баланс, сроки половодья и устойчивость сельского хозяйства.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 рек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Гангская равнина и дельта Ганга и Брахмапутры относятся к самым плотно заселённым территориям на Земле, поскольку здесь совпадают вода, плодородие и транспортная доступность.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Густое население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гор, рек и равнин объясняет, почему экономическая и демографическая ось Южной Азии тянется от предгорий Гималаев к широким речным долинам.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опора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Южной Азии: масштаб и неравномерность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численности населения отражают не только размер территории, но и историю расселения, плотность освоения земель и степень урбанизации.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вес региона сосредоточен в Индии, Пакистане и Бангладеш; остальные страны малы по масштабу, но важны для пространственной структуры Южной Азии.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World Population Prospects 2024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 религиозное многообразие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Исламское большинство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и Бангладеш имеют преобладание мусульманского населения, поэтому исламские нормы, архитектура мечетей и календарь праздников играют важную роль в повседневной жизни.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традиции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Шри-Ланка, Непал и Бутан сохраняют значимые буддийские традиции, которые заметны в монастырях, религиозных церемониях и символике национальной культуры.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сосуществуют индоарийские и дравидийские языки, а также десятки местных и государственных языков. Это усиливает культурное разнообразие, но требует гибкой образовательной и административной политики.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 его центр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остаётся крупнейшим центром индуизма, где религиозные традиции заметно влияют на праздники, семейные обряды, искусство и общественное пространство городов и деревень.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Южной Азии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формирования региона и их влияние на современную карту Южной Азии.
</a:t>
            </a:r>
            <a:endParaRPr lang="en-US" sz="15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1947 года и его последствия для региона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1947: раздел Британской Индии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Индии и Пакистана сопровождалась массовыми переселениями, насилием и резким изменением политической карты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Кашмирский спор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Кашмира стал одним из самых длительных и чувствительных конфликтов Южной Азии, осложнив отношения между Индией и Пакистаном на десятилетия.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1971: появление Бангладеш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Восточный Пакистан стал независимым государством Бангладеш, что завершило очередной этап перестройки региона и закрепило его современную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урбанизация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Дели, Мумбаи, Карачи, Дакка, Коломбо и Катманду концентрируют управление, торговлю, промышленность и сферу услуг, задавая темп развития своих стран и притягивая миграцию из сельских районов.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власти и бизнеса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идёт быстрее, чем успевают развиваться дороги, водопровод, канализация и жилищное строительство. Из-за этого города часто растут неравномерно и перегруженно.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усиливаются пробки, загрязнение воздуха, нехватка жилья и дефицит общественных пространств. Эти проблемы особенно заметны там, где население растёт быстрее инфраструктуры.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проблемы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деловые кварталы нередко соседствуют с перенаселёнными районами, где качество жизни заметно ниже. Такой контраст делает урбанизацию важнейшим социальным вызовом региона.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внутри города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 Южной Азии: различия и точки роста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региона очень неоднородна: крупнейшие города и прибрежные зоны концентрируют инвестиции, промышленность и услуги, тогда как сельские районы часто отстают по доходам и занятости.
</a:t>
            </a:r>
            <a:endParaRPr lang="en-US" sz="143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резко опережает соседей по масштабу экономики, но в регионе заметны узкие специализации: текстиль, туризм, переводы и морская торговля.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World Economic Outlook Database, 2024; данные округлены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зависимость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Южной Азии тесно связано с муссонами: от них зависят сроки посевов, урожайность и устойчивость продовольственного снабжения.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странах региона сельское хозяйство уязвимо к погодной нестабильности, поэтому продовольственная безопасность остаётся общей стратегической задачей.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The State of Food and Agriculture; региональные аграрные обзоры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88" y="1384361"/>
            <a:ext cx="483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4538" y="3227236"/>
            <a:ext cx="483000" cy="55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морские узлы региона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Карачи и Мумбаи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индийский и пакистанский порты обслуживают промышленность, импорт сырья и экспорт готовой продукции, связывая внутренние рынки с мировыми цепочками поставок.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Ченнаи и океанские маршруты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Ченнаи обслуживает южноиндийскую промышленность и участвует в потоках товаров между Восточной Азией, Ближним Востоком и европейскими рынками через океанские коридоры.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Читтагонг и Коломбо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порты важны для контейнерных перевозок и перегрузки грузов в Индийском океане, а Коломбо дополнительно усиливает роль Шри-Ланки как транзитного узла.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вокруг Южной Азии позволяют региону одновременно выступать транзитной зоной, рынком и объектом конкуренции за энергоресурсы, логистику и контроль коммуникаций.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развитие: неравномерный прогресс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качестве образования и доступе к здравоохранению напрямую влияют на социальную мобильность, особенно в сельских районах и малых городах.
</a:t>
            </a:r>
            <a:endParaRPr lang="en-US" sz="1525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показатели улучшаются, но разрыв между странами и внутри них сохраняется; наибольший эффект дают инвестиции в школы, медицину и женское образование.
</a:t>
            </a:r>
            <a:endParaRPr lang="en-US" sz="1514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UNDP, Human Development Report 2023/2024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структура населения может стать источником роста, если экономика создаст достаточно качественных рабочих мест и образовательных возможностей для миллионов выпускников.
</a:t>
            </a:r>
            <a:endParaRPr lang="en-US" sz="2407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
</a:t>
            </a:r>
            <a:endParaRPr lang="en-US" sz="6736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региона моложе 30 лет, поэтому Южная Азия одновременно получает демографическое преимущество и сталкивается с повышенным спросом на образование и рабочие места.
</a:t>
            </a:r>
            <a:endParaRPr lang="en-US" sz="1123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Population Division, World Population Prospects 2024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усиливает природные и социальные риски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последствий климатических изменений для рек, сельского хозяйства и расселения в Южной Азии.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голоса Южной Азии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 архитектура памяти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стал одним из самых узнаваемых символов Южной Азии: он соединяет мастерство камнерезов, изящество пропорций и сложную историю имперской культуры. Рядом с ним в регионе сохраняются буддийские ступы и индуистские храмы, которые показывают непрерывность традиций и их живое присутствие в современности.
</a:t>
            </a:r>
            <a:endParaRPr lang="en-US" sz="68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языки и духовные идеи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Санскрит, урду и бенгали создали богатую литературную среду, где религиозная мысль, философия и художественное слово развивались вместе. Именно здесь сформировались представления, повлиявшие на буддизм и йогу, а позже — на современную гуманитарную культуру далеко за пределами региона.
</a:t>
            </a:r>
            <a:endParaRPr lang="en-US" sz="76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музыка и фестивали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кинематограф и музыкальные традиции Южной Азии давно вышли за пределы региона и стали частью мировой массовой культуры. Фестивали с яркими костюмами, танцами и ритуалами делают эту культурную карту особенно узнаваемой и помогают увидеть, насколько разнообразны местные общества.
</a:t>
            </a:r>
            <a:endParaRPr lang="en-US" sz="7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сотрудничество упирается в противоречия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СААРК создавалась как площадка для торговли, транспорта, энергетики и гуманитарных контактов, но практическое сближение идёт медленно из-за недоверия между государствами.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могли бы быть значительно глубже, однако торговые барьеры и политическая напряжённость не позволяют региону использовать свои преимущества в полной мере.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Нереализованный потенциал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миграция, терроризм и распределение водных ресурсов требуют совместных решений, потому что эти проблемы не останавливаются на государственных границах.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угрозы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между Индией и Пакистаном остаются ключевым препятствием: они сдерживают торговлю, усложняют переговоры и уменьшают политический ресурс региональных инициатив.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барьер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Южной Азии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соединяет сухопутные коридоры Евразии с морскими маршрутами Индийского океана, поэтому его инфраструктура влияет не только на торговлю, но и на безопасность.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имеет контроль над портами, энергетическими линиями и транспортными проектами: именно они превращают географию в фактор мировой политики.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географического анализа; без привязки к единому статистическому ряду
</a:t>
            </a:r>
            <a:endParaRPr lang="en-US" sz="12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Азия: регион возможностей и испытаний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огромный демографический потенциал, глубокое культурное наследие и стратегически выгодное положение. Но устойчивое развитие здесь потребует снижения бедности, адаптации к климату, расширения образования и более тесного сотрудничества между государствами.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2026-06-02T23:02:55Z</dcterms:created>
  <dcterms:modified xsi:type="dcterms:W3CDTF">2026-06-02T23:02:55Z</dcterms:modified>
</cp:coreProperties>
</file>