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64175" y="529650"/>
            <a:ext cx="77196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«Тридцать три трубача»: весёлая песня-игра для урока музыки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Песня-игра о счёте, ритме и дружном хоровом пении.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которую легко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опирается на народную прибаутку, поэтому в нём простые слова, повтор и шутливый тон. Музыка Т. Зебряк делает образ звонким, бодрым и понятным детям.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25150" y="1299150"/>
            <a:ext cx="34833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звучит нарочно преувеличенно и сразу вызывает улыбку, как в доброй шутке.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31030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2975" y="1493400"/>
            <a:ext cx="3764700" cy="21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трубача создают сказочно большой и очень смешной музыкальный строй.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2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песни Т. Зебряк на народные слова
</a:t>
            </a:r>
            <a:endParaRPr lang="en-US" sz="3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29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10527" y="497100"/>
            <a:ext cx="3868800" cy="41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основа текста и весёлый тон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прибаутка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слова делают песню короткой, живой и очень запоминающейся. В ней слышны повторы, рифмы и шутливые обороты, похожие на прибаутку.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Звонкий и понятный детскому слуху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текст легко воспринимается на слух и быстро удерживается в памяти. Он создаёт улыбку и помогает сразу почувствовать весёлый характер песни.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08254" y="4716675"/>
            <a:ext cx="449700" cy="5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мелодии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звуков слышится ясное, ровное движение. Оно помогает сразу уловить ритм и общий настрой песни.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фразы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делают мелодию особенно понятной. Каждая новая строка звучит уверенно и легко поддерживает пение всего класса.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оборота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 окончания фраз придают песне собранность. Музыка оставляет ощущение бодрого шага, почти как в маленьком марше.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Т. Зебряк: чёткий ритм и бодрое движение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94" y="1845684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песня похожа на игру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в словах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есть счёт и необычное большое число, поэтому слушатель будто участвует в весёлой считалке и ждёт продолжения.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ход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обороты легко подхватываются и быстро запоминаются. Из-за этого пение похоже на игру, где каждый знает следующий шаг.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Шутливый сюжет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 история о множестве трубачей звучит смешно и празднично. Такой сюжет не требует сложного объяснения и сразу вызывает интерес у детей.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развивает исполнение песни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тренирует чёткое произношение: короткие слова нужно петь ясно, без смазанности. Это полезно для первых шагов в хоровом пении.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удерживать общий ритм и вовремя вступать. Дети учатся слушать друг друга и заканчивать фразы одновременно.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обороты удобно брать одним дыханием, поэтому можно развивать певческую собранность, внимание и уверенное звучание голоса.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6900" y="437934"/>
            <a:ext cx="82302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слышатся трубы в музыке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086798" y="403779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звук добавляет ещё одну деталь в картину. Слушатель словно видит, как строится большой и дружный музыкальный ряд.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253550" y="318873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Музыкальная ткань похожа на праздничное шествие. В ней есть уверенное движение вперёд и ощущение общего подъёма.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20108" y="2391279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повторяющиеся обороты напоминают перекличку. Кажется, что один трубач отвечает другому, и строй становится всё больше.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93748" y="1593820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песни яркое и звонкое, как сигнал трубы. Из-за этого образ трубачей возникает почти сразу, без дополнительных объяснений.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движется песня от начала к концу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образов и музыкальных повторов в песне Т. Зебряк на народные слова.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4706" y="1172034"/>
            <a:ext cx="242438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8975" y="1177584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27350" y="2978677"/>
            <a:ext cx="376800" cy="3014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песни: маршевый шаг и шутка
</a:t>
            </a:r>
            <a:endParaRPr lang="en-US" sz="2250" dirty="0"/>
          </a:p>
        </p:txBody>
      </p:sp>
      <p:sp>
        <p:nvSpPr>
          <p:cNvPr id="11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Уверенное движение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держится на чётком, собранном шаге. Благодаря этому песня звучит бодро, но не строго, а легко и дружелюбно.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юмор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слышится доброжелательная улыбка. Шуточный характер помогает детям быстро понять настроение и не бояться вступать в пение.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близость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звучит так, будто она обращается прямо к слушателю. Это делает её понятной младшим школьникам и особенно удобной для исполнения в классе.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легко представить весёлое шествие: дети идут строем, держат воображаемые трубы и улыбаются друг другу. Яркие костюмы и синхронные жесты сразу создают праздничное настроение. Такой образ делает песню похожей на маленький парад.
</a:t>
            </a:r>
            <a:endParaRPr lang="en-US" sz="897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Парад с трубами и улыбками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показать исполнение как выступление большой команды, песня станет ещё выразительнее. Каждый участник словно добавляет свой голос в общий строй, а большие трубы подчёркивают звонкость образа. Зритель видит не отдельных детей, а один дружный музыкальный коллектив.
</a:t>
            </a:r>
            <a:endParaRPr lang="en-US" sz="863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Дружная команда музыкантов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хорошо смотрится на фоне яркой площади, флажков и радостного движения вперёд. Крупные, понятные жесты помогают передать её шутливый характер. Такое оформление подчёркивает, что музыка здесь не строгая, а живая, весёлая и очень открытая.
</a:t>
            </a:r>
            <a:endParaRPr lang="en-US" sz="881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как народный праздник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песни в движении и на сцене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музыка работают вместе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1294750" y="13196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дают песне счёт, повтор и шутливый сюжет, а музыка превращает их в живое звучание. Вместе они создают ясный и легко узнаваемый образ весёлого музыкального события.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294750" y="2398642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подчёркивает разговорную простоту текста: фразы звучат чётко, бодро и звонко. Благодаря этому дети быстро улавливают смысл, ритм и общую интонацию без лишних объяснений.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294750" y="3604425"/>
            <a:ext cx="5112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и напев совпадают по характеру, песня запоминается особенно легко. Она звучит как маленький праздник, где каждый повтор помогает всем петь дружно и уверенно.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2800" y="372051"/>
            <a:ext cx="7807800" cy="8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юмор в песне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9326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строится на преувеличении: тридцать три трубача звучат как невероятно большой и смешной оркестр. Такое число сразу вызывает улыбку и делает образ особенно запоминающимся.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061000" y="146170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шутка здесь мягкая и доброжелательная. Она не высмеивает, а играет с неожиданностью, поэтому песня остаётся светлой, тёплой и понятной детям.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932600" y="32500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добрый юмор помогает песне жить в детском исполнении. Он снимает напряжение, поддерживает интерес и превращает обычное пение в весёлую игру.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23300" y="4629775"/>
            <a:ext cx="449700" cy="2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5061000" y="3247450"/>
            <a:ext cx="33738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прибаутке важны краткость и точность. Небольшие фразы звучат легко, будто их можно тут же повторить вслух или пропеть вместе с товарищами.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0300" y="243200"/>
            <a:ext cx="8484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песня входит в детский репертуар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568475" y="1775323"/>
            <a:ext cx="3093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на уроке
</a:t>
            </a:r>
            <a:pPr algn="l" indent="0" marL="0">
              <a:lnSpc>
                <a:spcPct val="130040"/>
              </a:lnSpc>
              <a:buNone/>
            </a:pPr>
            <a:r>
              <a:rPr lang="en-US" sz="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подходит для первых слушательских впечатлений: она короткая, образная и сразу вызывает интерес. Ученики быстро улавливают смешной образ трубачей и ритмический характер напева.
</a:t>
            </a:r>
            <a:endParaRPr lang="en-US" sz="1228" dirty="0"/>
          </a:p>
        </p:txBody>
      </p:sp>
      <p:sp>
        <p:nvSpPr>
          <p:cNvPr id="10" name="Text 3"/>
          <p:cNvSpPr txBox="1"/>
          <p:nvPr/>
        </p:nvSpPr>
        <p:spPr>
          <a:xfrm>
            <a:off x="422600" y="2798800"/>
            <a:ext cx="3174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Разучивание в классе
</a:t>
            </a:r>
            <a:pPr algn="r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дети осваивают текст и мелодию по фразам. Повторы и ясные окончания помогают петь вместе, а фольклорная основа делает песню доступной для второго класса.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568475" y="3790720"/>
            <a:ext cx="3093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Исполнение в хоре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завершающем этапе произведение можно петь дружно, с чётким ритмом и выразительными интонациями. Так песня становится удобным примером хорового пения и музыкальной игры.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51234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187" y="1845684"/>
            <a:ext cx="290925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250" y="3570499"/>
            <a:ext cx="376800" cy="30144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умения показывает исполнение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темпа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показывает, умеют ли дети удерживать ровное движение и не торопиться. Общий темп помогает звучать уверенно, а весь хор остаётся собранным и дружным.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дикция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ясные согласные и понятные окончания слов. Если текст произносится отчётливо, шутливый образ песни слышится лучше и становится особенно живым для слушателей.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Слуховое внимание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должны слышать не только себя, но и весь класс. Тогда легче вовремя вступать, повторять фразы вместе и замечать, как развивается мелодия.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47270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Хоровое единство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4958475" y="406422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учит слушать друг друга и заканчивать фразы одновременно. Такое пение помогает почувствовать, что общий результат рождается из согласованных голосов всей группы.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образы рождает песня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Слушая песню, легко представить солнечное утро, праздничную площадь и весёлое движение вперёд. Звонкие трубы будто блестят на свету и ведут за собой весь строй.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возникает образ шумного шествия, где каждый новый звук добавляет участника. Эта картина делает песню похожей на маленький праздник, полный движения, смеха и музыки.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8300" y="528025"/>
            <a:ext cx="7787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песня нравится детям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608250" y="4715451"/>
            <a:ext cx="449700" cy="2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90183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нравится счёт и повтор: они быстро улавливают, что будет дальше. Песня не требует сложных объяснений и сразу звучит понятно, как весёлая игра.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3472650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большое число тридцать три делает сюжет необычным и забавным. Такой образ легко представить, а значит, его интересно петь и запоминать.
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6055125" y="1890275"/>
            <a:ext cx="2198700" cy="18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слова создают ощущение участия в общем действии. Ребёнок чувствует себя не просто слушателем, а частью дружной музыкальной команды.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82650" y="432868"/>
            <a:ext cx="77787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песню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47775" y="1444300"/>
            <a:ext cx="70812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Трубач — это музыкант, который играет на трубе. Это слово сразу помогает услышать в песне звонкое, яркое звучание и представить праздничный музыкальный строй.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147775" y="3111375"/>
            <a:ext cx="30453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выросла из устной традиции и долго жила среди людей. Она сохраняет простоту, живость и близость к разговорной интонации.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5151700" y="3111375"/>
            <a:ext cx="30057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Прибаутка — это короткая шутливая приговорка или песенка. Именно такой характер делает текст лёгким, весёлым и очень удобным для детского исполнения.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8687" y="287475"/>
            <a:ext cx="4004676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681" y="553050"/>
            <a:ext cx="3753600" cy="40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заметно при слушании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слышатся бодрый ритм, повторяющиеся фразы и весёлый характер. Звучание слов и мелодии создаёт ощущение дружного строя, который движется вперёд как единая команда.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запоминается образное число 33: оно делает песню смешной, необычной и очень яркой. Благодаря этому у слушателя остаётся впечатление праздничной силы и радостного шума.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песня, большая 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«Тридцать три трубача» показывает, как народный юмор, ясный ритм и дружное пение превращают простые слова в яркую детскую песню, которую хочется слушать и исполнять снова.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2026-05-24T19:04:52Z</dcterms:created>
  <dcterms:modified xsi:type="dcterms:W3CDTF">2026-05-24T19:04:52Z</dcterms:modified>
</cp:coreProperties>
</file>