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имитация: звуки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повторять и изображать мир звуками.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музыкальная имитация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замечать звуки вокруг, тренирует слух и внимание, развивает память и ритм. На уроке дети пробуют голос, движение и игру вместе, а ещё смело создают свои звуковые образы.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2652" y="1965637"/>
            <a:ext cx="234932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 и гром легко превратить в звуковую картинку. Для этого подходят шуршание, шёпот, хлопки и резкие удары, которые делают образ узнаваемым и живым.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лошадь и сова могут зазвучать по-разному. Важно не просто повторить звук, а передать характер героя: мягкий, звонкий, цокающий или таинственный.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Поезд, машина и шаги строятся на повторе и ритме. Такие звуки удобно отбивать ладонями, шагами, постукиванием по столу или коротким гудением голосом.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смех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удивление и радость тоже можно показать звуком. Здесь помогают короткие слоги, высокий голос и быстрый темп, чтобы образ сразу вызвал улыбку у слушателей.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лес, дракон или колокольчик звучат особенно интересно. Для таких образов можно выбрать необычный голос, паузу или простой инструмент, чтобы сказка ожила без слов.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изображать звуком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маленький оркестр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быть тонким, как писк птички, или низким, как рык медведя. Меняя высоту, ребёнок делает звуковой образ похожим на настоящий и 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Тихо, громко, быстро,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умеет шипеть, гудеть, тянуться и быстро повторять короткие слоги. Если менять силу и длительность, один и тот же звук становится то лёгким, то важным, почти как в сказке.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имитация природы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листьев, дождь и ветер можно передать шорохом, шёпотом и плавными движениями рук. Такие звуки сразу напоминают лес, сад или прогулку после уроков.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ручей и капли дождя хорошо получаются с помощью хлопков, щелчков и мягких ударов. Чем точнее ритм, тем быстрее слушатель узнаёт природную картину.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и завывание ветра помогают передать настроение. Одни звуки звучат спокойно и ласково, другие — тревожно и загадочно, будто природа сама рассказывает историю.
</a:t>
            </a:r>
            <a:endParaRPr lang="en-US" sz="9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звук-имитация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создать узнаваемый и выразительный звуковой образ.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892681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сова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легко передать цоканьем, а сову — протяжным, чуть загадочным звуком. Важно, чтобы слушатель сразу узнал героя и почувствовал его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звучит мягко и осторожно, а собака — звонко и уверенно. Разные голоса помогают показать не только сам звук, но и настроение каждого зверя.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часто получаются короткими, лёгкими и быстрыми. Для них подходят свист, тонкие слоги и маленькие паузы, словно птица перелетает с ветки на ветку.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животных и птиц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поезд и машина в ритме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удобно передавать чередованием ударов: раз, два, раз, два. Если добавить паузу, получится ощущение движения человека по дороге или лестнице.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 машина тоже строятся на повторе. Ровный стук, короткое гудение и шорох помогают услышать темп, а заодно понять, как звук движется вперёд.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становится точнее: ребёнок учится замечать, чем громкий звук отличается от тихого, а высокий — от низкого. Это помогает лучше слышать музыку и речь.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музыкальная имитация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 тренируются во время повторения. Нужно запомнить образ, удержать ритм и вовремя вступить, чтобы звуковая картинка не распалась, как башня из кубиков.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и музыкальная смелость растут постепенно. Дети начинают свободнее пробовать новые звуки, не боятся ошибиться и охотнее выступают перед классом.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 помогает слушать других и работать в паре или группе. Когда каждый слышит общий пульс, даже весёлый шум звучит дружно и 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2652" y="1965637"/>
            <a:ext cx="234932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79566"/>
            <a:ext cx="270716" cy="24063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бубен
</a:t>
            </a:r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хорошо передают удар, шаг и сильный пульс звука. Они помогают сделать образ чётким, а ритм — заметным даже самому мечтательному слушателю.
</a:t>
            </a:r>
            <a:endParaRPr lang="en-US" sz="1096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даёт тонкий звонкий звук, похожий на колокольчик или волшебный сигнал. Он особенно подходит для сказочных сцен и коротких музыкальных ответов.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Маракасы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Маракасы создают шуршащий, подвижный звук. С их помощью легко изобразить дождь, ветер, листья или шум маленьких шагов, которые торопятся по дорожке.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Ксилофон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Ксилофон помогает сделать звуковой образ ясным и мелодичным. Его деревянные пластинки звучат сухо и чётко, поэтому хорошо подходят для повторяющихся рисунков.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Ладони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самые интересные звуки рождаются без инструмента. Ладони, бумага, стакан или даже стол могут помочь создать неожиданный образ, если использовать их аккуратно и точно.
</a:t>
            </a:r>
            <a:endParaRPr lang="en-US" sz="103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предметы для звуковых образов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общей звуковой сценке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работа над музыкальной имитацией: каждый участник добавляет свою часть звукового образа.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образ — разные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дождь может звучать по-разному: грозно, спокойно или загадочно. Всё зависит от того, как мы его изображаем голосом и движением.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Громкость задаёт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громкий звук кажется уверенным и напряжённым. Тихий звук, наоборот, делает картину мягкой, спокойной и немного осторожной.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Высота и темп создают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медленные звуки напоминают тяжёлые шаги или большую тучу. Высокие и лёгкие — полёт, бег, радость и звонкое движение.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Слушатель понимает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пробуют разные варианты, они начинают слышать не только звук, но и чувство за ним. Так музыкальная имитация становится маленькой историей.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меняет настроение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шепчет до первой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лесу ветер проходит между ветками, и деревья отвечают ему тихим шорохом. Где-то рядом звенит колокольчик, будто зовёт героев в путь. Несколько мягких звуков сразу создают ощущение тайны и ожидания.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и волшебный замок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замке слышится тяжёлый шаг, а за стеной будто гудит дракон. Один низкий звук делает его огромным, а короткий звон колокольчика напоминает о магии. Так музыка помогает увидеть сказку, даже если её не рассказывают словами.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стране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звуки становятся весёлыми и быстрыми: шорох, звон, хлопок, лёгкий свист. Они похожи на танец и бег по дорожке. Такая звуковая картина оживляет сценку и делает её похожей на настоящий волшебный спектакль.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можно услышать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показывает, насколько звук сильный или тихий. Если изменить её, один и тот же образ станет спокойным, осторожным, смелым или очень заметным для слушателя.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делает звук высоким или низким. Высокие звуки часто кажутся лёгкими и звонкими, а низкие — глубокими, тёплыми и немного серьёзными.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отвечает за скорость звучания. Быстрые звуки напоминают бег и суету, а медленные помогают передать тяжесть, важность или плавное движение без спешки.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показывает, короткий звук или длинный. Короткие звуки помогают изображать шаг, щелчок или прыжок, а длинные — ветер, гул и протяжное пение.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звука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удался ли звуковой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звука в игре и на уроке: сравниваем образ, звучание и точность передачи.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749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«Повтори цепочку»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идут один за другим, как маленькая дорожка. Нужно запомнить порядок и повторить его точно, не теряя ритм, паузы и настроение.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«Угадай звук»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изображает звук, а другие слушают и называют его. Игра учит замечать похожие оттенки и быстро узнавать знакомый образ даже без подсказки.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«Кто так ходит?»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можно сделать тяжёлыми, лёгкими, быстрыми или осторожными. По звуку дети угадывают героя и смеются, когда спокойный лев вдруг шагает как мышка.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«Звуковой оркестр»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берёт свой звук, и вместе получается маленький оркестр. Один отвечает за ритм, другой — за паузу, третий — за яркий акцент.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в которых слышно всё вокруг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должен быть понятным, но не слишком резким. Если все говорят или стучат сразу и очень громко, образ распадается, а уши быстро устают.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слушать соседей, не перебивать и вовремя делать паузу. Тогда каждый звук слышен ясно, а общая сценка получается аккуратной и дружной.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красивого и безопасного звучания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имитация в настоящей музыке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часто передавали в музыке птиц, ветер, грозу и шум воды. Так слушатель сразу узнаёт знакомый образ и чувствует, как оживает пьеса.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тоже есть свои звуковые подсказки: маршевые шаги, звонкие ритмы и повторяющиеся удары. Они помогают музыке звучать уверенно и ясно.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Колокольчики, переклички и блестящие короткие звуки часто создают ощущение сказки или праздника. Значит, имитация бывает не только игрой, но и частью серьёзного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упражнения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заданий дети начинают внимательнее слышать мир вокруг: шаги, речь, шорох листьев и капли дождя. Звуки перестают быть обычным фоном и становятся заметными.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лучше запоминают ритм и учатся точнее повторять его голосом, хлопками или движением. Это помогает слушать других и попадать в общий музыкальный темп.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желание придумывать свои звуковые истории. Музыка становится ближе и интереснее, потому что в ней можно узнать знакомые явления и даже немножко пошутить.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имитация — это звучащая фантазия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слышать мир внимательнее, играть вместе и превращать обычные звуки в маленькие музыкальные истории. Когда ребёнок сам создаёт образ, музыка становится живой и очень близкой.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2026-05-24T20:31:17Z</dcterms:created>
  <dcterms:modified xsi:type="dcterms:W3CDTF">2026-05-24T20:31:17Z</dcterms:modified>
</cp:coreProperties>
</file>