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9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хозяйства: как формируется экономическая карта территории
</a:t>
            </a:r>
            <a:endParaRPr lang="en-US" sz="3199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ресурсы, транспорт и люди создают экономику пространства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отрасли выбирают разные территории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сельское хозяйство, услуги и ИТ развиваются по разным правилам: одни зависят от сырья и энергии, другие — от кадров, спроса и транспорта. Поэтому экономическая карта постоянно меняется вместе с городами, технологиями и связями между странами.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Природно-ресурсный фактор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31975" y="118917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снижают издержки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531975" y="152052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полезных ископаемых, воды, леса и плодородных почв уменьшают расходы на производство и задают специализацию территории. Именно поэтому рядом с ресурсной базой часто формируются целые отраслевые районы.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31975" y="3544125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ресурс требует бережного подхода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531975" y="3875476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запасы не бесконечны, а их освоение связано с рисками для окружающей среды. Поэтому ресурсный фактор важен не только для выбора места, но и для долгосрочной стратегии развития.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31975" y="2366650"/>
            <a:ext cx="4118232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тяготеют к месторождениям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531975" y="2698001"/>
            <a:ext cx="4118232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Нефтегазовая промышленность, горнодобыча, лесная переработка и гидроэнергетика обычно развиваются там, где соответствующие ресурсы доступны в больших объёмах и не требуют дальнего подвоза.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фактор и экономико-географическое положение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и короче путь сырья и готовой продукции, тем ниже затраты и выше устойчивость предприятия. Именно поэтому транспортная доступность часто становится решающим условием размещения.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влияет на себестоимость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железных дорог, автомагистралей, портов и аэропортов создаёт преимущества для заводов, складов и логистических центров. В таких местах быстрее движутся товары, люди и капитал.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притягивают хозяйство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удалённая территория может быть выгодной, если она удобно связана с рынками, ресурсами и крупными маршрутами. Экономико-географическое положение нередко определяет успех сильнее, чем абсолютная близость к месторождениям.
</a:t>
            </a:r>
            <a:endParaRPr lang="en-US" sz="753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не расстояние, а положение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транспортная сеть сокращает время поставок, снижает риск простоев и облегчает кооперацию между предприятиями. Поэтому инфраструктура становится частью конкурентного преимущества региона.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ускоряет оборот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сильнее влияют на разные отрасли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тяжёлая промышленность сильнее всего зависит от ресурсов и энергии, а сфера услуг — от населения и доступности рынков.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фактора не существует: для каждой отрасли важен свой набор условий, а не один решающий признак.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и ведущий фактор размещения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виды хозяйства опираются на разные условия территории и не подчиняются одной общей схеме.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подтверждает: отрасли выбирают место по-разному, а успешная территория обычно сочетает несколько преимуществ одновременно.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размещения хозяйства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88157" y="3084118"/>
            <a:ext cx="337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 и квалификация населения
</a:t>
            </a:r>
            <a:endParaRPr lang="en-US" sz="2822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трудоёмких производств важны достаточное число работников и возможность быстро закрывать вакансии. Дефицит кадров сразу повышает издержки и ограничивает расширение предприятий.
</a:t>
            </a:r>
            <a:endParaRPr lang="en-US" sz="1257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рабочей силы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колледжи и научные центры создают среду, в которой легче развивать ИТ, фармацевтику, приборостроение и дизайн. Квалификация персонала становится главным ресурсом.
</a:t>
            </a:r>
            <a:endParaRPr lang="en-US" sz="1264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образования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регионах с разной оплатой труда по-разному размещаются производства и сервисные компании. Возрастная структура населения также влияет на доступность работников и устойчивость занятости.
</a:t>
            </a:r>
            <a:endParaRPr lang="en-US" sz="1257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и структура занятости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агломерации притягивают специалистов, поэтому вокруг них концентрируются офисы, исследовательские площадки и сервисные фирмы. Миграция заметно перестраивает карту занятости.
</a:t>
            </a:r>
            <a:endParaRPr lang="en-US" sz="125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города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Потребительский фактор и урбанизация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спрос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сети, кафе и сервисные компании стремятся туда, где живёт много людей и высокие доходы. В таком пространстве проще быстрее окупить аренду, рекламу и доставку, а значит, предприятие получает устойчивый поток клиентов.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агломерация создаёт не один, а сразу несколько рынков: жилья, транспорта, связи, досуга и бытовых услуг. Чем больше город, тем сильнее его притяжение для бизнеса, ориентированного на массового потребителя.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карту бизнеса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городов вокруг них появляются новые торговые центры, сервисные зоны и предприятия повседневного спроса. Именно поэтому размещение хозяйства всё чаще ориентируется не только на ресурсы, но и на плотность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принимается решение о размещении предприятия
</a:t>
            </a:r>
            <a:endParaRPr lang="en-US" sz="243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последовательную оценку условий, после которой выбирают наиболее выгодную площадку.
</a:t>
            </a:r>
            <a:endParaRPr lang="en-US" sz="15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энергоёмких производств надёжное энергоснабжение столь же важно, как сырьё и транспорт: без него предприятие теряет устойчивость и конкурентоспособность.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источника энергии помогают снизить риск простоев и удержать издержки под контролем.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 по типам отраслей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Секторы экономики по-разному зависят от природных условий, ресурсов, рынка и знаний. Таблица показывает, какие факторы становятся ведущими в каждой группе отраслей.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технологичность отрасли, тем слабее она зависит от природных условий и тем сильнее — от людей, инфраструктуры и информации.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экономической географии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фактор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рядом с научными центрами возникают технопарки и специализированные фирмы. Близость организаций ускоряет обмен идеями, совместные разработки и внедрение новых технологий.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кластеров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регионе появляются университеты, исследовательские институты и подготовленные кадры. Это создаёт основу для отраслей, где решающими становятся знания и квалификация, а не сырьё.
</a:t>
            </a:r>
            <a:endParaRPr lang="en-US" sz="1182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научной базы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завершающем этапе именно доступ к цифровой связи, интеллектуальной собственности и профессиональным сетям определяет привлекательность территории для высокотехнологичных производств и стартапов.
</a:t>
            </a:r>
            <a:endParaRPr lang="en-US" sz="1182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Инновационная экономика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фактор и ограничения развития
</a:t>
            </a:r>
            <a:endParaRPr lang="en-US" sz="2791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 загрязняющие производства нельзя свободно размещать рядом с жильём, водоёмами и охраняемыми территориями. Экологические нормы задают допустимые расстояния и условия работы предприятий.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размещения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площадки учитывают выбросы в воздух, сбросы в воду, образование отходов и санитарные разрывы. Эти параметры напрямую влияют на безопасность населения и устойчивость территории.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фактор не только ограничивает, но и стимулирует обновление технологий. В долгосрочной перспективе он помогает снизить вред природе и повысить качество жизни людей.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развития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строже нормы, тем выше затраты на очистные сооружения, фильтры и контроль. Иногда предприятие вынуждено модернизировать производство или переносить отдельные цеха.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требований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роль факторов во времени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современной экономике меняет логику размещения: всё чаще решают не только ресурсы, но и знания, связь, качество управления и экологические ограничения.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уменьшается зависимость от сырья и транспорта, а значение информации, кадров и цифровой инфраструктуры устойчиво растёт.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материалам школьного курса географии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и инвестиционный климат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послабления, субсидии и преференции снижают стартовые издержки бизнеса и делают территорию более привлекательной для новых предприятий, особенно в капиталоёмких отраслях.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льготы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экономические зоны и индустриальные парки концентрируют готовую инфраструктуру, упрощают запуск проектов и сокращают время выхода предприятия на полную мощность.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режимы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портов, железных дорог, сетей связи и энергетических объектов создаёт условия, без которых многие производства не могут устойчиво работать и расширяться.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проекты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Инвесторы оценивают не только льготы, но и стабильность законодательства, административные риски и доступ к рынкам. Без этого даже выгодная площадка может оказаться непривлекательной.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Предсказуемость правил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концентрация и агломерации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масштаба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агломерациях предприятия получают доступ к широкому рынку, развитой инфраструктуре и большому числу поставщиков. Это снижает издержки и ускоряет деловые связи.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среду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усиливает конкурентоспособность, но одновременно увеличивает транспортные пробки, цены на землю и экологическую нагрузку. Поэтому рост агломераций требует грамотного управления.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кадров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привлекают специалистов благодаря разнообразию рабочих мест, университетам и более высокому качеству городской среды. Это особенно важно для современных и наукоёмких отраслей.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Кластерные связи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производством концентрируются логистика, финансы, образование, наука и сфера услуг. Такая близость помогает компаниям быстрее обмениваться ресурсами, заказами и технологиями.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на примерах отраслей
</a:t>
            </a:r>
            <a:endParaRPr lang="en-US" sz="2969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выбирают территорию по разным причинам. Таблица показывает, что одна и та же местность может быть выгодной для одних производств и невыгодной для других.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Универсального фактора размещения не существует: каждая отрасль по-своему сочетает ресурсы, рынок, инфраструктуру и требования к 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экономики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факторов к территориальной специализации
</a:t>
            </a:r>
            <a:endParaRPr lang="en-US" sz="273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совокупность факторов формирует выбор площадки, а затем — специализацию территории и её дальнейшие изменения.
</a:t>
            </a:r>
            <a:endParaRPr lang="en-US" sz="15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в размещении хозяйства
</a:t>
            </a:r>
            <a:endParaRPr lang="en-US" sz="2619" dirty="0"/>
          </a:p>
        </p:txBody>
      </p:sp>
      <p:sp>
        <p:nvSpPr>
          <p:cNvPr id="9" name="Text 1"/>
          <p:cNvSpPr txBox="1"/>
          <p:nvPr/>
        </p:nvSpPr>
        <p:spPr>
          <a:xfrm>
            <a:off x="88278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связи сокращают роль расстояний: компании всё чаще работают на международные рынки и выбирают площадки с учётом глобальной логистики и цепочек поставок.
</a:t>
            </a:r>
            <a:endParaRPr lang="en-US" sz="1294" dirty="0"/>
          </a:p>
        </p:txBody>
      </p:sp>
      <p:sp>
        <p:nvSpPr>
          <p:cNvPr id="10" name="Text 2"/>
          <p:cNvSpPr txBox="1"/>
          <p:nvPr/>
        </p:nvSpPr>
        <p:spPr>
          <a:xfrm>
            <a:off x="88278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интеграция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07920" y="1702038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первый план выходят скорость доставки, надёжность транспортных маршрутов и устойчивость к сбоям. Это особенно важно для торговли, промышленности и сервиса.
</a:t>
            </a:r>
            <a:endParaRPr lang="en-US" sz="1294" dirty="0"/>
          </a:p>
        </p:txBody>
      </p:sp>
      <p:sp>
        <p:nvSpPr>
          <p:cNvPr id="12" name="Text 4"/>
          <p:cNvSpPr txBox="1"/>
          <p:nvPr/>
        </p:nvSpPr>
        <p:spPr>
          <a:xfrm>
            <a:off x="4107920" y="116245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логистика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303426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интернета и облачных сервисов позволяет размещать часть услуг и управленческих функций вне крупных центров, а команды могут работать распределённо.
</a:t>
            </a:r>
            <a:endParaRPr lang="en-US" sz="1294" dirty="0"/>
          </a:p>
        </p:txBody>
      </p:sp>
      <p:sp>
        <p:nvSpPr>
          <p:cNvPr id="14" name="Text 6"/>
          <p:cNvSpPr txBox="1"/>
          <p:nvPr/>
        </p:nvSpPr>
        <p:spPr>
          <a:xfrm>
            <a:off x="2303426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поворот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528567" y="3607319"/>
            <a:ext cx="279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изменения, киберугрозы и нестабильность мировых рынков заставляют компании и регионы быстрее перестраивать свои хозяйственные связи и инфраструктуру.
</a:t>
            </a:r>
            <a:endParaRPr lang="en-US" sz="1294" dirty="0"/>
          </a:p>
        </p:txBody>
      </p:sp>
      <p:sp>
        <p:nvSpPr>
          <p:cNvPr id="16" name="Text 8"/>
          <p:cNvSpPr txBox="1"/>
          <p:nvPr/>
        </p:nvSpPr>
        <p:spPr>
          <a:xfrm>
            <a:off x="5528567" y="3067730"/>
            <a:ext cx="279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адаптация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Многофакторная логика размещения хозяйства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хозяйства нельзя объяснить одним признаком: на него одновременно влияют ресурсы, транспорт, кадры, спрос, энергия, экология и решения государства. Именно их сочетание формирует экономическую карту территорий.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2026-06-03T03:55:12Z</dcterms:created>
  <dcterms:modified xsi:type="dcterms:W3CDTF">2026-06-03T03:55:12Z</dcterms:modified>
</cp:coreProperties>
</file>