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культура: ключевые тенденции и глобальные вызовы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сегодня — синтез традиций и инноваций в цифровом и глобальном пространстве.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культура сформирована событиями конца XX века и освоением цифровых технологий. Изучение английского языка открывает доступ к глобальному культурному диалогу и помогает формировать личную идентичность в мире.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современной культуры: исторический и образовательный контекст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активно сочетают родные культурные элементы с глобальными трендами. Это проявляется в создании сленга и музыкальных предпочтений, где английский язык играет важную роль.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локальных традиций и мировых культур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молодежные сообщества отражают смешение национального и мирового, создавая уникальные стилей и ценности, объединяющие традиции и инновации.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Молодежные субкультуры как гибридные сообщества
</a:t>
            </a:r>
            <a:endParaRPr lang="en-US" sz="112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западной музыки, кино и моды способствует формированию новых образов и ценностей, влияя на выбор и самоидентификацию подростков по всему миру.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западных культурных моделей
</a:t>
            </a:r>
            <a:endParaRPr lang="en-US" sz="112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подростковая идентичность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ЮНЕСКО, 2023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Пользователи соцсетей среди школьников превышают 60%, активизируя культурные обмены.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интернет-доступа усиливает цифровую коммуникацию и ускоряет распространение молодежных культурных трендов.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цифрового пространства: данные ЮНЕСКО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9820" y="1263800"/>
            <a:ext cx="3507711" cy="294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культуры раскрывают интеграцию инноваций и осмысленность глобальных вопросов.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Молодежная культура активно использует технологии и искусство для выражения социальных и экологических проблем.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Аналитический отчет Британского совета, 2022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молодежных культурных трендов XXI века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объединяет молодежь в глобальном образовательном и развлекательном пространстве, включая игры и соцсети.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англицизмов в русском языке отражает лингвистические гибриды и способствует созданию международных мемов.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помогает подросткам быстро адаптироваться к мировым культурным трендам и участвовать в глобальном диалоге.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инструмент культурных изменений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Челленджи как способ объединить подростков
</a:t>
            </a:r>
            <a:endParaRPr lang="en-US" sz="1356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вызовы в TikTok и Instagram объединяют подростков в международные сообщества с общими интересами и ценностями.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Лайфстайл-блогеры и формирование идентичности
</a:t>
            </a:r>
            <a:endParaRPr lang="en-US" sz="1356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Блогеры влияют на стиль жизни подростков, задавая тренды в моде, музыке и поведении, формируя новые нормы общения и самовыражения.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лидеры мнений в цифровой среде
</a:t>
            </a:r>
            <a:endParaRPr lang="en-US" sz="1356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платформе VK и Snapchat появляются локальные и международные инфлюенсеры, меняющие представления о популярности и статусе среди молодежи.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 новые коммуникации у молодежи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2000-е: Расширение доступа к K-pop
</a:t>
            </a:r>
            <a:pPr algn="l" indent="0" marL="0">
              <a:lnSpc>
                <a:spcPct val="130039"/>
              </a:lnSpc>
              <a:buNone/>
            </a:pPr>
            <a:r>
              <a:rPr lang="en-US" sz="52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интереса к кей-попу среди российских школьников открывает путь к азиатской культуре через музыку и танцы.
</a:t>
            </a:r>
            <a:endParaRPr lang="en-US" sz="1055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2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2010-е: Аниме и манга в Европе и США
</a:t>
            </a:r>
            <a:pPr algn="l" indent="0" marL="0">
              <a:lnSpc>
                <a:spcPct val="130039"/>
              </a:lnSpc>
              <a:buNone/>
            </a:pPr>
            <a:r>
              <a:rPr lang="en-US" sz="51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Японские анимация и комиксы становятся частью повседневного досуга подростков, формируя новые аналитические и эстетические подходы.
</a:t>
            </a:r>
            <a:endParaRPr lang="en-US" sz="1024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2015–2020: Влияние западных сериалов и игр
</a:t>
            </a:r>
            <a:pPr algn="l" indent="0" marL="0">
              <a:lnSpc>
                <a:spcPct val="130039"/>
              </a:lnSpc>
              <a:buNone/>
            </a:pPr>
            <a:r>
              <a:rPr lang="en-US" sz="52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сериалы и видеоигры активно формируют мировоззрение подростков, развивая критическое мышление и культурную грамотность.
</a:t>
            </a:r>
            <a:endParaRPr lang="en-US" sz="1055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2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2020–настоящее время: Усиление культурных гибридов
</a:t>
            </a:r>
            <a:pPr algn="l" indent="0" marL="0">
              <a:lnSpc>
                <a:spcPct val="130039"/>
              </a:lnSpc>
              <a:buNone/>
            </a:pPr>
            <a:r>
              <a:rPr lang="en-US" sz="51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культур происходит через соцсети и английский язык, способствуя развитию толерантности и обновлению стереотипов.
</a:t>
            </a:r>
            <a:endParaRPr lang="en-US" sz="1024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Межкультурные обмены: этапы интеграции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молодежь активно поддерживает равноправие и инклюзивность, развивая новые социальные роли и ценности в обществе.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способствует открытым обсуждениям по правам и борьбе с дискриминацией, вовлекая подростков в лидерские и общественные инициативы.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гендерные преобразования в культуре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Мгновенный доступ к культурным продуктам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YouTube, Netflix и Spotify обеспечивают моментальный доступ молодежи к музыке, фильмам и образовательным материалам со всего мира.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создание уникального контента подростками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создают собственные блоги и подкасты, размывая границы между потреблением и творчеством, формируя уникальные медиаформаты.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Стриминговые сервисы и новые формы потребления контента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Spotify Analytics, IMDb, исследование Высшей школы экономики, 2023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интереса к жанрам отражает изменение вкусов подростков под влиянием глобальных трендов и цифровых платформ с доступом к разнообразному контенту.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растущем интересе к современным жанрам и снижении популярности классических, что указывает на смену культурных приоритетов у молодежи.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популярности музыкальных и кинематографических жанров (2010–2023)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Мемы, как форма цифрового искусства, позволяют подросткам передавать сложные социальные ситуации и коллективные настроения в сжатом и доступном формате.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молодежный сленг активно интегрирует англицизмы и варианты привычных слов, которые отражают динамику межкультурного влияния и новый способ выражения повседневных эмоций.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элементы способствуют формированию своеобразного культурного кода молодежи, объединяющего разные поколения и страны в едином цифровом пространстве.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эмодзи становится уникальной системой символов в неформальной переписке, создавая дополнительные смыслы и эмоциональные оттенки в коммуникации.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Сленг, мемы и эмодзи как культурные маркеры современной молодежи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2934" y="1533674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2010-е: Расцвет цифрового искусства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развитие граффити, 3D-графики и появление NFT-объектов, расширение цифровых форм выражения на молодежных фестивалях и онлайн-площадках.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02934" y="2598449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2020: Социальные и экологические проекты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арт-инсталляций, посвящённых охране природы и социальным проблемам, таких как «Час Земли» и акции «Чистый берег» с широким участием молодежи.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94350" y="3663224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2023: Границы между классикой и авангардом размываются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активно объединяет традиционные техники с инновационными экспериментами, участвуя в квестах и фестивалях, что меняет представление об искусстве.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искусство: традиции и эксперимент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и AR все активнее интегрируются в музейные экспозиции и образовательные программы, создавая интерактивные пространства для глубокого погружения в культуру.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служит инструментом создания музыки, текстов и визуального контента, а проекты Youth Culture Lab используют ИИ для анализа молодежных интересов и трендов.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 культуре: виртуальная реальность, дополненная реальность и искусственный интеллект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681079"/>
            <a:ext cx="4063200" cy="21283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исследование «Молодежная среда», 2023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охват, среднее время просмотра и долю образовательного и развлекательного контента на популярных платформах среди подростков 14–18 лет.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платформ способствует формированию специфических культурных сообществ с упором на развлекательный контент при сохранении образовательных элементов.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культурных платформ и предпочтений подростков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35661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35640"/>
            <a:ext cx="218400" cy="1747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активно участвуют в городских посадках и акциях по уборке территорий, укрепляя связь с природой и сообществом.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Экоакции и посадки деревьев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Популяризируются инициативы по сокращению отходов и ремонту одежды, что способствует формированию осознанного потребления среди молодежи.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Zero-waste и апсайклинг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подростки выбирают экологичные способы передвижения, такие как велосипед и электросамокаты, снижая углеродный след.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Осознанный выбор транспорта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и сообществах создаются объединения, посвященные экологическому просвещению и поддержке устойчивого образа жизни.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эко-проекты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Экотренды и молодежные инициативы в культуре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используется для анализа зарубежных песен и фильмов, что расширяет культурный кругозор и углубляет языковые компетенции.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культурных новостей и текстов способствует формированию критического мышления и умения интерпретировать информацию из разных культурных контекстов.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Проектные работы включают создание видеороликов и постеров, стимулируя творческие навыки и межкультурное взаимодействие среди школьников.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международных конкурсах развивает кросс-культурные навыки и поддерживает способность адаптироваться в глобальном культурном пространстве.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Междисциплинарное образование: интеграция культуры и английского языка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активно принимают участие в программах помощи за рубежом, что способствует развитию эмпатии, ответственности и межкультурного понимания.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волонтерские проекты расширяют кругозор
</a:t>
            </a:r>
            <a:endParaRPr lang="en-US" sz="112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поддержка таких клубов через соцсети позволяет подросткам обмениваться ресурсами, устраивать социальные акции и развивать чувство общности.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клубы взаимопомощи стимулируют социальную активность
</a:t>
            </a:r>
            <a:endParaRPr lang="en-US" sz="112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Волонтерство, добрососедство и новые социальные практики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количества недостоверной информации требует от подростков умения критически оценивать источники и проверять факты.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по медиаграмотности учат анализировать сообщения и использовать современные технологии для выявления фейков.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принципов ответственного поведения в цифровом пространстве повышает качество коммуникации и защищает от манипуляций.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Медиаграмотность и вызовы цифрового общества: проблема фейковых новостей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5848" y="2391350"/>
            <a:ext cx="2442854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культура объединяет технологии, глобальные процессы и инициативу молодежи, создавая новые возможности для творчества и социальной ответственности.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Перспективы развития современной культуры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2026-05-07T18:38:01Z</dcterms:created>
  <dcterms:modified xsi:type="dcterms:W3CDTF">2026-05-07T18:38:01Z</dcterms:modified>
</cp:coreProperties>
</file>