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рефлекторной деятельности нервной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деятельность — быстрый отклик организма на внешние и внутренние изменения.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помогают организму мгновенно реагировать на угрозы и изменения среды. С XIX века исследования рефлексов способствуют диагностике и лечению нервных заболеваний.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рефлексов для организма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рефлекса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автоматический ответ организма на раздражитель, выполняющийся без участия сознания и обеспечивающий защитные или адаптивные реакции.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реализуется через специфические связи между нейронами, что позволяет быстро передавать информацию и принимать решения на уровне нервной системы.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играет ключевую роль в обработке сигналов и координации всех этапов рефлекторного ответа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нейронов и их функции в рефлексе
</a:t>
            </a:r>
            <a:endParaRPr lang="en-US" sz="2941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нейрона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тела клетки, где находится ядро, дендритов для приёма сигналов и длинного аксона для передачи импульсов. Эта структура обеспечивает эффективное взаимодействие клеток.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нейронов в рефлексах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рефлексах участвуют чувствительные нейроны, передающие раздражение к спинному мозгу; промежуточные нейроны, обрабатывающие информацию; и двигательные нейроны, вызывающие реакцию мышцы или железы.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импульсов
</a:t>
            </a:r>
            <a:pPr algn="ctr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электрические сигналы с помощью химических и электрических процессов, что обеспечивает быстрое и точное выполнение рефлекторной реакции.
</a:t>
            </a:r>
            <a:endParaRPr lang="en-US" sz="12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нервного импульса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 значительно ускоряет передачу сигнала, улучшая реакцию организма на раздражители.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по миелинизированным волокнам обеспечивает оперативную защиту и координацию движений.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Нейрофизиологические исследования, 2020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рефлекторной дуги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 регистрирует раздражитель и преобразует его в нервный сигнал для дальнейшей передачи.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Чувствительный нейрон доставляет информацию от рецептора к центральной нервной системе.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нейрон обрабатывает сигнал и принимает решение о реакции организма.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Двигательный нейрон передаёт команду эффектору, который исполняет ответ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в рефлекторной дуге
</a:t>
            </a:r>
            <a:endParaRPr lang="en-US" sz="28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сигнала от раздражителя к ответу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— начало рефлекса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свет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 в глазах воспринимают свет и отправляют сигнал в мозг. Эта информация помогает регулировать сужение зрачка и ориентацию в пространстве.
</a:t>
            </a:r>
            <a:endParaRPr lang="en-US" sz="121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звуку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Акустические рецепторы уха реагируют на звуковые волны, передавая данные в нервную систему, что обеспечивает слух и защитные реакции на звук.
</a:t>
            </a:r>
            <a:endParaRPr lang="en-US" sz="1322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прикосновения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кожи реагируют на давление и прикосновения, запускают рефлексы, которые защищают тело от повреждений и помогают ориентироваться в окружении.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служит простым и быстрым механизмом поддержания равновесия и защиты от травмы.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простого рефлекса: коленный рефлекс
</a:t>
            </a:r>
            <a:endParaRPr lang="en-US" sz="282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вызывается ударом по сухожилию, что стимулирует чувствительные нейроны и вызывает быстрое сгибание ноги.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рефлекс проверяет состояние спинного мозга и нервных путей без вовлечения коры головного мозга.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простого и сложного рефлекса
</a:t>
            </a:r>
            <a:endParaRPr lang="en-US" sz="31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различия между простыми и сложными рефлексами по скорости, вовлечённым структурам и характеру реакции.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рефлексы обеспечивают более точные и координированные действия, но требуют более длительной обработки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физиологии человека, 2022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и условные рефлексы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Врожденный инстинкт: защита и выживание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— это неподвластные сознанию реакции, заложенные генетически. Например, у младенцев рефлекс хватания помогает держаться за взрослого. Эти автоматические действия обеспечивают базовую защиту и выживание с рождения.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рефлексы: обучение через опыт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результате повторяющихся событий. Классический пример — реакция слюноотделения у собаки Павлова на звонок, связанный с кормлением. Такой механизм помогает организму адаптироваться к новым условиям.
</a:t>
            </a:r>
            <a:endParaRPr lang="en-US" sz="13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изменениям среды возможна благодаря рефлекторной деятельности, которая регулирует физиологические процессы и поддерживает внутреннее равновесие организма.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рефлекторной деятельности на поведение
</a:t>
            </a:r>
            <a:endParaRPr lang="en-US" sz="2572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создают основу для формирования привычек, позволяя выполнять действия автоматически без сознательных усилий. Это ускоряет повседневные реакции и экономит умственные ресурсы.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реакции, основанные на рефлексах, предотвращают повреждения организма, например, отдергивание руки от горячей поверхности происходит мгновенно и автоматически.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мозга в регуляции рефлексов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и сложные рефлексы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контролирует условные и сложные рефлексы, обеспечивая их гибкость и адаптивность. Например, он может подавлять или усиливать определённые реакции в зависимости от ситуации.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сенсорной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отделы мозга интегрируют данные от глаз, ушей и кожи для координации ответных движений. Это позволяет реакции быть более точной и своевременной.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мозга на автоматические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простые рефлексы не требуют мозга, высшие центры корректируют автоматизированные реакции, обеспечивая защиту и эффективность поведения в сложных условиях.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Спинальные и мозговые рефлексы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Спинальные рефлексы осуществляются через спинной мозг и обеспечивают быстрые, простые реакции, например, отдергивание руки при прикосновении к горячему предмету.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Мозговые рефлексы проходят через головной мозг и контролируют сложные функции, такие как зрачковая реакция на свет, глотание и моргание, требующие координации разных отделов мозга.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спинальные и мозговые рефлексы помогает понять разные уровни нервной регуляции и их роль в поддержании жизнедеятельности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Патологические изменения рефлекторной деятельности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рефлексов при травмах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спинного мозга может отсутствовать коленный рефлекс, что указывает на нарушение передачи нервных сигналов и требует срочной диагностики и лечения.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рефлексов при воспалении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нервных узлов нередко приводит к чрезмерной активности рефлексов, вызывая непроизвольные сокращения мышц и нарушая нормальное функционирование нервной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нарушений рефлексов
</a:t>
            </a:r>
            <a:endParaRPr lang="en-US" sz="28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нарушений связаны с внешними воздействиями, такими как травмы или инфекции, что подчёркивает важность их профилактики.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показывает, что усилия медицины должны быть направлены на лечение травм и инфекционных заболеваний для снижения числа рефлекторных нарушений.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статистика Российской Федерации,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рефлексов помогает выявить нарушения в нервной системе на ранних стадиях, что улучшает прогноз лечения и реабилитации пациентов.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рефлексов в медицине и биологии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рефлексов входит в стандартное неврологическое обследование, позволяя оценить состояние спинного и головного мозга.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реакции изучаются для разработки методик восстановления функций после травм и операций, повышая качество жизни пациентов.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рефлексов способствуют пониманию механизмов поведения животных и адаптации к среде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Павлова над собаками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условных рефлексов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показал, что собаки могут связывать нейтральный звук звонка с появлением еды, вызывая слюноотделение. Это доказало способность организма формировать новые реакции на основе опыта.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открытия на науку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Павлова стал важным вкладом в изучение высшей нервной деятельности, заложив основы поведенческой психологии и терапии с акцентом на обучение и адаптацию.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механизмы служат основой для создания роботов и биотехнологических устройств, имитирующих живое поведение для различных применений.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рефлексов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применяются для обучения правильным движениям в спорте, помогая вырабатывать координацию и автоматизм без постоянного контроля сознания.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диагностика рефлекторных реакций позволяет выявить повреждения нервной системы и подобрать эффективное лечение.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рефлекторной деятельности в жизни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деятельность является фундаментом адаптации и обучения, имеет ключевое значение для медицины и биологии, стимулируя развитие инноваций и улучшение качества жизни.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2026-05-09T00:53:54Z</dcterms:created>
  <dcterms:modified xsi:type="dcterms:W3CDTF">2026-05-09T00:53:54Z</dcterms:modified>
</cp:coreProperties>
</file>