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Фонетика: как звучит 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звуки, ударение и интонацию — основу живой русской речи.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нужна не только на уроках: она помогает читать без ошибок, правильно произносить слова и замечать, почему написание и звучание иногда не совпадают.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слышать язык точнее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 на письме, а звук — то, что мы произносим и слышим. Поэтому одно и то же слово можно увидеть и услышать по-разному.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буква: в чём разница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33 буквы, но количество звуков в слове не всегда совпадает с количеством букв. На это влияют мягкий знак, йотированные буквы и особенности произношения.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 отдельного звука не обозначает. Она показывает мягкость согласного или помогает разделять звуки, чтобы слово читалось правильно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гласных звуков выделяют в русском языке, и каждый из них образует слог.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звучат свободно и помогают определить слоговую структуру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фонетики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образуются с преградой для воздушной струи: губами, зубами или языком. Из-за этого они звучат короче и твёрже, чем гласные.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звуки: твёрдые, мягкие, звонкие, глухие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мягкости согласные бывают твёрдыми и мягкими. Этот признак важно слышать при фонетическом разборе, потому что он влияет на звучание слова и его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звонкости согласные делятся на звонкие и глухие. У звонких голос звучит сильнее, у глухих слышен только шум.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парные согласные: [б] — [п], [в] — [ф], [г] — [к], [д] — [т], [з] — [с]. Есть и непарные звуки, которые запоминают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видны два главных класса звуков, а внутри согласных различаются дополнительные признаки произношения.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звуковая система строится на противопоставлении гласных и согласных, а также на признаках звонкости и мягкости.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есть в русском языке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фонетики русского языка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как часть слова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выдох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произносится одним выдохом и обязательно включает гласный звук. Именно гласный делает слог слышимым и помогает разделить слово на части при чтении и письме.
</a:t>
            </a:r>
            <a:endParaRPr lang="en-US" sz="1058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гласным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слогов в слове обычно совпадает с количеством гласных звуков. Поэтому в словах дом, ко-ро-ва и учи-тель слоги легко определить по звучанию.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 слово на слоги помогает переносить слова по строкам, читать выразительно и аккуратно выполнять фонетический разбор без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в слове силой голоса. Ударный гласный звучит отчётливо, а остальные слоги произносятся слабее и короче.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может падать на разные слоги: мука́, ко́мната, каранда́ш. Если его поставить неверно, слово может звучать неестественно или быть трудно узнаваемым.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безударные гласные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Гласный без ударения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слабой позиции гласный произносится менее отчётливо, чем под ударением. Слуху труднее различить его точное звучание.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Звучание ослабевает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молоко́ безударные гласные звучат слабее, поэтому на слух они могут отличаться от написания и от ударного варианта.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ударением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безударную гласную проверяют словом, где этот звук находится под ударением и слышится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фонетический разбор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 написания к точному звучанию слова.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46" y="1768877"/>
            <a:ext cx="1041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179" y="1789217"/>
            <a:ext cx="209400" cy="167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обозначается мягкость согласных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смягчают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согласного буквы е, ё, и, ю, я обычно показывают его мягкость: лес, мяч, тюлень, день. Это помогает правильно читать и слышать слово.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 не обозначает отдельного звука, но часто указывает на мягкость предыдущего согласного: день, конь, пень. В фонетическом разборе это важный признак.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разница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может менять значение слова: мел — мил, был — бил. Поэтому при разборе нужно не только слышать звук, но и замечать, как он влияет на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написание может отличаться от звучания в литературной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живой речи звуки могут изменяться рядом с другими звуками, поэтому написание не всегда совпадает с произношением.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произношения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литературного произношения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устанавливает нормы литературного произношения: она подсказывает, как правильно произносить слова, чтобы речь звучала ясно, естественно и по-русски.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— наука о правильном произношении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проверять ударение и трудные сочетания звуков. Если есть сомнение, орфоэпический словарь подскажет правильный вариант для чтения вслух и ответа.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орфоэпия особенно полезна на уроках, при чтении стихов и выступлении у доски: правильное произношение делает речь уверенной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и перед глухими согласными звонкие часто оглушаются, поэтому буква и звук могут не совпадать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согласных на группы помогает объяснить, почему одно и то же слово может звучать по-разному в разных позициях.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 в речи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русской фонетики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делает речь выразительной: она показывает, где закончилась мысль, где звучит вопрос, а где — просьба или удивление. Без неё фраза может быть непонятной.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передавать смысл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интонации важны высота голоса, паузы, темп и сила звучания. Сравните: Ты пришёл. и Ты пришёл? — смысл меняется даже при одинаковых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могут оглушаться или озвончаться рядом с другими согласными. Такие изменения особенно заметны в конце слова и на стыке звуков.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звуков в потоке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согласные в речи становятся мягче под влиянием соседних звуков. Это делает произношение более плавным и удобным для говорящего.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трудных сочетаниях звуки иногда упрощаются: часть из них произносится менее отчётливо. Поэтому написание слова не всегда точно совпадает со звучанием.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помогают речи звучать быстро и естественно, но при письме требуют внимательности. Чтобы не ошибиться, важно уметь слышать состав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разное число букв и звуков, поэтому при разборе важно смотреть не только на написание, но и на произношение.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буквы е, ё, ю, я могут обозначать два звука или указывать на мягкость согласного.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букв, звуков и ударения в словах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фонетике для 5 класса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в жизни школьника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помогает выполнять звукобуквенный разбор, находить ударение и объяснять, почему слово пишется не так, как слышится. Это основа для грамотного изучения орфографии.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и ответе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стихов, пересказа и ответа у доски важны чёткое произношение, правильная пауза и уверенное ударение. Так речь звучит понятнее и выразительнее.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диктанту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Фонетические знания помогают услышать опасные места в слове, сравнить звучание и написание, а затем проверить себя. Это снижает число ошибок в диктанте.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будущих профессиях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Логопед, диктор и актёр особенно внимательно относятся к звукам, ударению и интонации. Чёткая речь и правильное произношение для них — обязательное профессиональное умение.
</a:t>
            </a:r>
            <a:endParaRPr lang="en-US" sz="10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вспомнить основные термины и связать их с простыми примерами.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фонетики связаны между собой: буквы обозначают звуки, звуки образуют слоги, а ударение помогает выделить нужный слог.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 фонетики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делает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фонетики помогает лучше слышать русский язык, правильно читать и писать, уверенно ставить ударение и понимать, почему слово звучит не так, как выглядит на письме.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2026-05-23T00:52:56Z</dcterms:created>
  <dcterms:modified xsi:type="dcterms:W3CDTF">2026-05-23T00:52:56Z</dcterms:modified>
</cp:coreProperties>
</file>