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«Недоросль» Д. И. Фонвизина: комедия о воспитании, семье и чести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1782 года поднимается вопрос: каким должен стать человек — умным и честным или ленивым и грубым.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пьесы и время Фонвизина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написана в эпоху Екатерины II, когда дворянство росло, а разговор об образовании становился всё важнее. Фонвизин показал, как невежество, жестокость и произвол в семье разрушают дом и характер. Это близко идеям Просвещения: разум, добродетель, польза Отечеству.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Фонвизин и его место в русской литературе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считается одним из первых авторов, создавших яркую бытовую комедию: на сцене — узнаваемые люди, а не только “правильные” герои.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Пьесу изучают как образец русской классицистической комедии: в ней продуманы характеры, конфликты и нравственный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«Недоросле» заметен живой разговорный язык и сатирический взгляд на пороки, из-за которых смешно становится, но важные выводы остаются серьёзными.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названия «Недоросль»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словом «недоросль» называли дворянского юношу, который ещё не достиг возраста службы. Формально он взрослел, но оставался без опыта и знаний. 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означало слово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точно отражает Митрофана: он внешне “подрос”, однако по уму и нравственным качествам остаётся ребёнком. Название сразу задаёт сатирический смысл и связывает героя с темой воспитания.
</a:t>
            </a:r>
            <a:endParaRPr lang="en-US" sz="1072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подходит Митрофану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234434"/>
            <a:ext cx="4791900" cy="26637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действующие лица комедии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противопоставлены по взглядам на честь, труд, образование и закон.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 показывает, что в комедии ценят не происхождение, а воспитание, нравственность и ответственность.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состав действующих лиц пьесы «Недоросль» Д. И. Фонвизина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комедии: от семейного произвола к развязке
</a:t>
            </a:r>
            <a:endParaRPr lang="en-US" sz="254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событий: от экспозиции и завязки — к развитию, кульминации и финальному решению.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Простаковых как пример жестокого мира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Простаковых нет уважения и спокойствия: вместо общения царят крик, угрозы и унижения. Обычные отношения превращаются в постоянную борьбу за власть.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Слуги зависят от хозяйской воли, а младшие и слабые члены семьи не могут возразить. Так человек не учится ответственности, а привыкает подчиняться страху.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очевиден: порядок основан не на заботе и доверии, а на принуждении. Поэтому дом становится местом духовного разрушения, а не роста.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показывает, что такой «семейный порядок» ломает характер: воспитание заменяется давлением. Любовь к близким здесь смешивается с желанием управлять.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качества героев: контраст положительных и отрицательных персонажей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высоких показателей — уважение к людям и чувство долга, тогда как у отрицательных героев преобладают грубость и равнодушие к обязанностям.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Сатирическое сравнение подводит к главной мысли: воспитание и нравственность важнее богатства, происхождения и “статуса” в обществе.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героев по ключевым признакам в пьесе «Недоросль» Д. И. Фонвизина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Простаковой: сила без культуры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Простакова — один из самых ярких сатирических образов комедии. Она умеет командовать, но её влияние держится не на знаниях или правилах, а на грубости и страхе.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сыну она относится слишком покровительственно, но эта «забота» связана с эгоизмом: ей выгодно использовать Митрофана. Поэтому в характере сочетаются жестокость, жадность, невежество и лицемерие.
</a:t>
            </a:r>
            <a:endParaRPr lang="en-US" sz="12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как образ ленивого и неученого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не хочет учиться и избегает любой работы. Он предпочитает, чтобы всё делалось вместо него, а усилия воспринимает как ненужное препятствие.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Митрофан становится сатирическим примером человека, который не готов ни к ответственности, ни к службе, ни к настоящему труду.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повторяет чужие слова, но не старается понять смысл. Из-за этого получается видимость знаний, за которой скрывается духовная пустота и равнодушие к учёбе.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42325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22325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и просветительские идеалы пьесы
</a:t>
            </a:r>
            <a:endParaRPr lang="en-US" sz="2906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связывает честь с поступками, а не с происхождением. Для него важно, как человек ведет себя в семье, в службе и в трудной ситуации. Совесть становится внутренним мерилом правильности.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справедливость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убежден: образование делает человека умным и полезным, а не просто дает знания. Честность, уважение к людям и внутреннее достоинство развиваются через воспитание и привычки. Без них человек не взрослеет по-настоящему.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как путь к достоинству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положение, по Стародуму, должны служить обществу. Если человек использует статус ради личной выгоды, он разрушает доверие и порядок. Его слова напоминают: ответственность всегда начинается с выбора.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перед Отечеством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и Милон как положительные герои
</a:t>
            </a:r>
            <a:endParaRPr lang="en-US" sz="3141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Софья: спокойствие, которое держит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показана как скромная и разумная девушка: она умеет спокойно защищать себя и сохранять внутреннюю опору. Даже когда вокруг шумят и давят, она не превращает жизнь в торг. Ее поведение помогает понять, каким должно быть воспитание.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Милон: честный выбор и уважение к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Милон — офицер, который действует по совести и готов отстаивать справедливость. Его поступки не зависят от выгоды, поэтому рядом с ним можно доверять. Вместе они противопоставлены миру Простаковых: любви, уважению и честности здесь отдают больше, чем расчету.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в комедии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не существуют отдельно: семейная борьба постепенно открывает, как незнание и жестокость сталкиваются с требованием закона.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вместе показывают логику Фонвизина: где нарушают достоинство и не уважают правила, там неизбежно рушится и дом, и порядок.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смысловых линий конфликта по тексту комедии Д. И. Фонвизина «Недоросль» (количественная доля условная, отражает акцент в драматургии).
</a:t>
            </a:r>
            <a:endParaRPr lang="en-US" sz="10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комедию смешной и одновременно поучительной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рождается из говорящих фамилий, нелепых поступков и преувеличенных слабостей героев. Зритель узнает типичные ошибки, но смеется и одновременно замечает, что эти ошибки ведут к беде.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 домашними учителями, ссорами в семье и капризами Митрофана выглядят забавно, потому что в них видно отсутствие знаний и воспитания. При этом смех направлен против жестокости и невежества.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заставляет смеяться над формальностью и грубостью: чем смешнее выглядит герой, тем яснее становится его нравственная проблема. Так комедия помогает увидеть серьезные последствия плохого воспитания.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комедии и крылатые выражения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работает как «портрет»: по словам видно характер и уровень образования. Простакова и Митрофан говорят резко и небрежно, часто ошибаются, поэтому их внутренний мир тоже кажется грубым и пустым.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фразы из «Недоросля» стали известными, потому что они коротко формулируют важные мысли о воспитании, службе, чести и человеческом достоинстве. Их легко запомнить и применять в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 комедии строятся так, что несоответствие между словами и поступками становится заметным. Когда герой оправдывает себя, но ведет себя иначе, язык показывает обман и лицемерие.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Стародум говорит точно и ясно, его реплики звучат как правила. В его словах мало эмоций «ради спора» и много смысла, поэтому слушатель сразу понимает: это голос нравственной позиции автора.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97475"/>
            <a:ext cx="4791900" cy="18251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Митрофана и их значение в пьесе
</a:t>
            </a:r>
            <a:endParaRPr lang="en-US" sz="310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Фонвизин раскрывает качество домашнего обучения через трех персонажей-учителей.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Фонвизин противопоставляет формальное обучение реальному, понятному делу: так становится ясно, почему Митрофан растет без системы и уважения к труду.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комедии Д. И. Фонвизина «Недоросль» (обобщение характеристик персонажей).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комедии и его смысл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Раскрываются планы Простаковой и становится очевидно: Софья любит не по расчету. Возникает необходимость поступить по закону и по справедливости, а не по прихоти.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противостояния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усиливается вокруг решения Софьи и давления семьи Простаковых. В доме нарастают конфликты, а попытки устроить судьбу без совести сталкиваются с более твердыми принципами.
</a:t>
            </a:r>
            <a:endParaRPr lang="en-US" sz="1182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событий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уезжает с Милоном, обретая свободу выбора. В то же время власть Простаковой рушится: окружающие перестают ей доверять, и ее семейный порядок перестает работать.
</a:t>
            </a:r>
            <a:endParaRPr lang="en-US" sz="1189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для героев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Митрофан остается таким же ленивым и равнодушным, каким был в начале. Финал подчеркивает: без воспитания и нравственных правил человек не становится достойным взрослым.
</a:t>
            </a:r>
            <a:endParaRPr lang="en-US" sz="1199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оценка автора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которые поднимает «Недоросль»
</a:t>
            </a:r>
            <a:endParaRPr lang="en-US" sz="293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подчеркивает, что особенно опасна связка власти и невежества: она превращает дом в место страха и тормозит развитие личности.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Суммарный вес проблем показывает замысел Фонвизина: изменить судьбу можно только через воспитание, уважение к закону и ответственность. Иначе ломаются и люди, и отношения.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диаграмма по тематике конфликта в комедии «Недоросль» (качественные акценты, условная визуальная доля).
</a:t>
            </a:r>
            <a:endParaRPr lang="en-US" sz="12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комедия остается понятной и сегодня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Простаковой и Митрофана узнаваемы и позже, потому что леность, грубость и стремление жить за чужой счет повторяются в разных эпохах. В пьесе это показано без украшений, поэтому откликается легко.
</a:t>
            </a:r>
            <a:endParaRPr lang="en-US" sz="1345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напоминает: знания требуют труда, а власть без совести превращается в угрозу. Поэтому «Недоросль» сохраняет значение как урок об образовании, уважении к людям и ответственности за собственные поступки.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комедия Фонвизина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«Недоросль» соединяет смешное и серьезное, поэтому остается одним из главных произведений русской литературы XVIII века. Комедия разоблачает невежество, жестокость, семейный произвол и духовную пустоту. Главный вывод: ценность человека определяется воспитанием, честностью, умом и готовностью отвечать за поступки.
</a:t>
            </a:r>
            <a:endParaRPr lang="en-US" sz="126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2026-05-15T05:23:39Z</dcterms:created>
  <dcterms:modified xsi:type="dcterms:W3CDTF">2026-05-15T05:23:39Z</dcterms:modified>
</cp:coreProperties>
</file>