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лиственные леса России и 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Многоярусные леса умеренного пояса с богатой природой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лиственные леса встречаются в Европе, Северной Америке, Восточной Азии и в России. Они растут там, где лето тёплое, зима не слишком суровая, а влаги хватает для деревьев.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лесов умеренного пояса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255" y="1095725"/>
            <a:ext cx="2751339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умеренной зоны как условие роста леса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января в таких районах часто опускается ниже 0 °C. Зимой деревья переходят в состояние покоя, а почва и вода заметно охлаждаются.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зима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год здесь выпадает примерно 500–800 мм осадков. Этого хватает, чтобы поддерживать рост леса и не допускать сильного пересыхания почвы летом.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влаги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июле температура обычно держится около +18…+22 °C. Такие условия позволяют активно расти деревьям, кустарникам и густому травяному покрову в нижних ярусах.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подходит и хвойным, и широколиственным деревьям. Поэтому в одном лесу могут соседствовать ель, сосна, дуб, липа и берёза.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пород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983" y="1647777"/>
            <a:ext cx="3534970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двумя типами леса по строению и распространению.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лес богаче по составу пород, а лиственный сильнее связан с листопадом и сменой сезонов.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природным зонам умеренного пояса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смешанного и лиственного леса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деревья лесов умеренной зоны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клён, берёза, липа, осина и ясень составляют основу лиственных лесов. Осенью они сбрасывают листья, чтобы пережить холодный период и уменьшить потерю влаги.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Лиственные породы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деревьев различаются высота, форма кроны и плотность ветвей. Благодаря этому в лесу образуются светлые и затенённые участки, где поселяются разные растения и животные.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кроны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к лиственным породам добавляются ель, сосна и пихта. Их хвоя помогает деревьям сохранять зелёный покров дольше, чем у лиственных видов.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соседи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быстро перегнивают и пополняют почву питательными веществами. Поэтому в лиственных лесах часто образуется более плодородный верхний слой, чем в хвойных.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листопада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сезонные изменения в растениях, животных и почве умеренного леса.
</a:t>
            </a:r>
            <a:endParaRPr lang="en-US" sz="122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лес меняется по сезонам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ярус получает разное количество света и влаги, поэтому в них живут разные виды растений и животных.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ярус, тем больше света; чем ниже, тем лучше сохраняются влага и защита от ветра.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леса по учебным материалам по биологии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нижних ярусов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подлеске часто растут орешник, рябина, калина и шиповник. Эти растения лучше переносят тень, чем высокие деревья, и образуют укрытия для птиц и мелких зверей.
</a:t>
            </a:r>
            <a:endParaRPr lang="en-US" sz="111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удерживает воду после дождя и защищает почву от пересыхания. Это особенно важно для молодых растений, которым нужен влажный верхний слой.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разрушают опавшие листья, ветки и другие остатки. Благодаря этому питательные вещества возвращаются в почву и снова становятся доступными растениям.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почвы встречаются папоротники, кислица, черника, земляника, мхи и лишайники. Они используют влагу под кронами и быстро реагируют на изменения света.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смешанных и лиственных лесов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Лось, косуля и кабан часто держатся в густых лесных массивах, где можно найти корм и укрытие. Они по-разному используют деревья, кустарники и травяной покров.
</a:t>
            </a:r>
            <a:endParaRPr lang="en-US" sz="700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копытные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животные экономят энергию, меняют окраску или запасают корм. Осенью они линяют, накапливают жир и готовятся к холоду, а весной становятся особенно активными.
</a:t>
            </a:r>
            <a:endParaRPr lang="en-US" sz="677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Дятел, сова, синица, дрозд и глухарь находят в лесу корм, гнёзда и защиту. Многие птицы используют разные ярусы леса в течение одного дня.
</a:t>
            </a:r>
            <a:endParaRPr lang="en-US" sz="700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волк и бурый медведь занимают верхние уровни пищевых цепей. Их присутствие помогает поддерживать равновесие в лесных сообществах и ограничивать чрезмерное размножение добычи.
</a:t>
            </a:r>
            <a:endParaRPr lang="en-US" sz="613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Белка, заяц и ёж приспособлены к жизни среди деревьев, кустов и высокой травы. Они быстро прячутся от хищников и используют разные типы пищи.
</a:t>
            </a:r>
            <a:endParaRPr lang="en-US" sz="700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звери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жизни в лесу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белки цепкие лапы и пушистый хвост. Они помогают ей прыгать по ветвям, удерживать равновесие и быстро перемещаться в кроне в поисках семян и орехов.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на деревьях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дятла крепкий клюв и длинный язык. Такой набор помогает добывать насекомых из-под коры и находить пищу в древесине, не повреждая птице голову.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дятла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зайца защитная окраска, которая делает его менее заметным среди травы, опавших листьев и снега. Это помогает ему скрываться от хищников в разные сезоны.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зайца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кабана сильное тело и мощные ноги. Они позволяют разрывать почву, искать корни, жёлуди и других насекомых, а также быстро передвигаться по густому лесу.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 и 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энергия проходит через несколько звеньев, а разложение остатков помогает возвращать вещества в почву и поддерживать новый рост растений.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выпадает одно звено, нарушается вся цепь, поэтому особенно важны и хищники, и редуценты.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«Пищевые связи в лесу».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лесу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Такого количества влаги достаточно для активной работы почвенных организмов и образования более плодородного верхнего горизонта.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500–800 мм
</a:t>
            </a:r>
            <a:endParaRPr lang="en-US" sz="4561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обычно выпадает за год, что помогает листовому опаду быстрее перегнивать и обогащать верхний слой почвы.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климат умеренной зоны.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географии.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сезонам меняются растения и поведение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леса тесно связана с годовым циклом: растения и животные меняются вместе с температурой, светом и доступностью корма.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жизни леса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658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8039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3598" y="3137594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76899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2708" y="1539483"/>
            <a:ext cx="243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лесов для человека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задерживает пыль, поглощает углекислый газ и выделяет кислород. Благодаря этому воздух становится свежее, а прогулки в лесу помогают человеку чувствовать себя лучше.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подходит для наблюдений за природой, тихого отдыха и учебных экскурсий. Здесь легче увидеть смену сезонов, следы животных и разнообразие живого мира.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дарит древесину, грибы, ягоды, орехи и лекарственные растения. Эти богатства люди используют в быту, в пищу и для изготовления полезных вещей.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Дает ресурсы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укрепляют грунт и уменьшают его смыв дождями и снегом. Без леса склонов и оврагов было бы больше, а плодородный слой разрушался бы быстрее.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почву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подлесок удерживают воду в почве, уменьшают испарение и смягчают действие ветра. Это помогает сохранять ручьи, почву и влажность вокруг леса.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влагу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природа остаётся под особой защитой, поэтому здесь меньше шума, дорог и вырубок. На таких территориях сохраняются природные сообщества, где животные и растения могут жить почти без вмешательства человека.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Заповедная тишина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России этот заповедник известен охраной природных комплексов и редких животных. На его территории можно увидеть лес, водоёмы и виды, которым особенно важно спокойное и чистое место для жизни.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Приокско-Террасный заповедник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нуждаются в постоянной охране, потому что их стало мало. Среди них чёрный аист, выхухоль и редкие лесные орхидеи; их легко повредить, если нарушить привычную среду обитания.
</a:t>
            </a:r>
            <a:endParaRPr lang="en-US" sz="1018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леса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охраняют леса и редкие виды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воздействие человека и огня, тем труднее лесу восстановить почву, подрост и места обитания животных.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вырубка заметно опережают другие угрозы, поэтому именно их профилактика даёт наибольший эффект для сохранения леса.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«Угрозы лесам»; условное распределение значимости угроз.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лесам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в лесу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повреждать кору и срывать редкие растения. Даже небольшие повреждения ослабляют дерево, а редкие виды могут исчезнуть на ограниченном участке.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вредить растениям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уносить из леса, а при сборе грибов и ягод не разрушать подстилку. Так сохраняются корни растений, почва и условия для будущего леса.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за собой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шуметь возле гнёзд, нор и выводков. Испуганные животные могут покинуть потомство, а птицы и звери тратят силы вместо того, чтобы кормиться и расти.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тревожить животных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разрешён только в безопасном месте и под контролем взрослых. Непотушенный огонь быстро становится причиной пожара, который уничтожает траву, кустарники и молодые деревья.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огнём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природного восстановления после пожара или вырубки.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восстанавливается лес после нарушения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эти леса отличаются от других природных зон
</a:t>
            </a:r>
            <a:endParaRPr lang="en-US" sz="2695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тайги, здесь растут не только хвойные, но и многие широколиственные деревья. Из-за этого лес выглядит более разнообразным и светлым в разные сезоны.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пород деревьев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обычно плодороднее, чем в хвойных лесах, но лес остаётся уязвимым. Если убрать деревья и подлесок, нарушаются влажность, защита почвы и жизнь многих видов.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равновесие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со степью в лесу меньше открытых пространств, сильнее сохраняется влага и мягче микроклимат. Это создаёт условия для богатого травяного покрова и множества животных.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Влажнее, чем в степи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в которых всё связано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лиственные леса соединяют деревья, животных, почвы и климат в единую систему. Беречь их значит сохранять природу, чистый воздух и будущее многих видов.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2026-06-02T10:33:00Z</dcterms:created>
  <dcterms:modified xsi:type="dcterms:W3CDTF">2026-06-02T10:33:00Z</dcterms:modified>
</cp:coreProperties>
</file>