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как устроена Земля и жизнь людей на ней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 природные условия и люди связаны между собой.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важна в 9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география помогает понять место России в мире и связи с другими государствами. Когда страна занимает свыше 17 млн км², важны транспорт, климат, ресурсы и размещение населения. Эти знания нужны для карт и статистики.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делится на физическую и социально-экономическую. Физическая география рассматривает рельеф, климат, воды, почвы, природные зоны и природные процессы, чтобы понять, как устроена природа.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географический вопрос звучит так: почему именно в этом месте формируются такие природные условия и такая хозяйственная деятельность. Ответ ищут, сравнивая территории и их характеристики.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Социально-экономическая география изучает население, города, отрасли хозяйства, транспорт и торговлю, а также размещение производства. Она помогает увидеть, как люди используют территорию и почему там возникает экономика.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и план местности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это уменьшенное изображение поверхности Земли, где есть условные знаки и масштаб. Градусная сетка, стороны горизонта, легенда и обозначения помогают точно «читать» пространство.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 «язык» географии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реальные расстояния меньше на карте. Например, 1:1 000 000 означает: 1 см на карте соответствует 10 км на местности. Поэтому сравнивать расстояния становится проще.
</a:t>
            </a:r>
            <a:endParaRPr lang="en-US" sz="1092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элементы карты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разные климатические пояса
</a:t>
            </a:r>
            <a:endParaRPr lang="en-US" sz="2825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удаления от экватора меняется угол падения солнечных лучей и уменьшается количество тепла, поэтому средняя температура снижается.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связь широты с солнечной радиацией: одинаковый тип подстилающей поверхности прогревается по-разному в разных поясах.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условный график зависимости температуры от широты (без привязки к конкретным измерениям).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512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931" y="3084118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находится в Восточной Европе и Северной Азии. Такое положение связывает страну с европейскими и азиатскими маршрутами, влияя на торговлю, транспортные связи и управление территориями.
</a:t>
            </a:r>
            <a:endParaRPr lang="en-US" sz="125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света и положение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охватывает 11 часовых поясов. Поэтому время сильно меняется при движении с запада на восток, что влияет на связь, логистику и организацию работы в регионах.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часовых поясов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выход к Северному Ледовитому и Тихому океанам, а также частично — к Атлантике через морские и внутренние пути. Морские связи важны для перевозок и портовой инфраструктуры.
</a:t>
            </a:r>
            <a:endParaRPr lang="en-US" sz="1257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Выходы к океанам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Протяженность с запада на восток превышает 9 тысяч километров. Из-за этого заметно различаются климат и хозяйственные условия, а значит — и специализация территорий.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и различия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22520"/>
            <a:ext cx="4791900" cy="24875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их значение для хозяйства
</a:t>
            </a:r>
            <a:endParaRPr lang="en-US" sz="2656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дают сырьё для отраслей и определяют специализацию регионов. При этом их распределение по территории неравномерно, поэтому экономика районов складывается по-разному.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ресурсы «расположены неравномерно», поэтому разные регионы специализируются на добыче и производстве по-разному.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школьное описание по курсу географии (районы и отраслевые связи).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влияют на жизнь людей
</a:t>
            </a:r>
            <a:endParaRPr lang="en-US" sz="271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«условия природы → жизнь и хозяйство»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России: где живут люди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России размещено очень неравномерно: значительная часть людей живёт в европейской части страны, на Урале и в крупных городских агломерациях.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Густота расселения выше там, где климат мягче, развиты транспортные связи и больше рабочих мест. Поэтому люди чаще выбирают такие территории для постоянного проживания.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составляет около трёх четвертей жителей России. Города притягивают людей возможностями образования, услуг и работы в промышленности и сервисе.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огромной площади страны средняя плотность населения низкая. Многие северные и восточные районы остаются малонаселёнными из-за природных условий и удалённости.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городов и их функции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совмещают несколько ролей: административную, научную, финансовую, портовую или транспортную, поэтому их значение для страны шире одной сферы.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функции города чаще складываются «пакетом». Чем больше направлений экономики и связей в регионе, тем разнообразнее роль города.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городов взяты из примеров, перечисленных в школьном описании (условный подсчёт числа функций).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России: от ледяных пустынь до горных вершин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пустыни: жизнь на границе льда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арктических пустынях холод и ветер почти не дают почве прогреться. Растительность редкая: растения держатся там, где могут пережить короткое лето. Животные приспособлены к холоду и экономят силы: многие ведут «кочевой» образ жизни в поисках корма. Хозяйство здесь ограничено, а освоение требует тщательного планирования.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тайга: сезонная смена и густая «зелёная работа»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длинная зима и короткое лето заставляют природу действовать рывками: снег быстро сменяется сырой почвой. Почвы часто слабо прогреваются, поэтому растут мхи и кустарники. В тайге климат теплее и сезон дольше, поэтому главная сила зоны — лес. Тайга занимает большие пространства Сибири, а растительный покров поддерживает множество видов животных и птиц.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полупустыни и горы: где почвы «держат» урожай и где важна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узнают по травянистому покрову и более плодородным почвам, которые подходят для земледелия. Дожди здесь не так часты, но именно в степях часто формируются устойчивые сельскохозяйственные районы. Полупустыни ещё суше: растительность разрежена, почвы местами засолены. В горных областях условия быстро меняются с высотой, поэтому «коридоры» природы сменяют друг друга почти на глазах.
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844" y="1215700"/>
            <a:ext cx="3183212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крупных районов России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природные условия и положение территории влияют на специализацию хозяйства и выбор центров. Рассмотрите, чем отличаются отрасли в Европейском Севере, Центральной России, на Урале, в Сибири и на Дальнем Востоке.
</a:t>
            </a:r>
            <a:endParaRPr lang="en-US" sz="1311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«ведущие занятия» чаще всего складываются из сочетания климата/путей сообщения и доступных ресурсов: где есть выход к морю — сильнее портовая экономика; где ресурсы — добывающие отрасли.
</a:t>
            </a:r>
            <a:endParaRPr lang="en-US" sz="1366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России (школьный курс, обобщённые характеристики районов).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основа связи территории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порты, трубопроводы, авиация и автотрассы соединяют регионы на больших расстояниях. Благодаря этому сырьё, товары и люди перемещаются быстрее и в более предсказуемые сроки.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сообщение налажено, города растут активнее: появляются новые рабочие места, расширяется торговля и производство. Поэтому транспорт влияет не только на перевозки, но и на развитие населённых пунктов.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обычно появляются там, где пересекаются разные пути и рядом есть крупный спрос. В таких местах проще организовать поставки, сменить вид транспорта и обслуживать большие потоки.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для России имеет Транссибирская магистраль: она связывает европейскую часть страны с Дальним Востоком. По этой «главной линии» перевозят грузы и обеспечивают устойчивую связь.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их причины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 диаграмме было видно соотношение тем, доли даны условно: цифры не представляют реальные проценты выбросов или ущерба.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проблемы связаны между собой и усиливаются там, где высокая промышленная нагрузка. Поэтому экологические риски чаще всего заметнее в индустриальных районах и крупных городах.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школьному описанию основных проблем; значения — условные для наглядности (без привязки к конкретной статистике, 2026).
</a:t>
            </a:r>
            <a:endParaRPr lang="en-US" sz="11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географическими данными
</a:t>
            </a:r>
            <a:endParaRPr lang="en-US" sz="311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карт, графиков и статистики (проверка качества данных при противоречиях).
</a:t>
            </a:r>
            <a:endParaRPr lang="en-US" sz="15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5400" y="3084118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2700" y="3084118"/>
            <a:ext cx="39375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географией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карты и атласы, чтобы по ним было удобно ориентироваться. Использует условные знаки, планы и современные цифровые данные, чтобы точнее показывать рельеф, дороги и населённые пункты.
</a:t>
            </a:r>
            <a:endParaRPr lang="en-US" sz="1138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Оценивает состояние природной среды и причины её ухудшения. Анализирует данные о загрязнении воздуха и вод, помогает выбирать меры по защите природы и снижению вредных воздействий.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погоду и климат, опираясь на наблюдения и данные измерений. Помогает прогнозировать изменения температуры, осадков и ветра, чтобы людям было проще планировать дела и поездки.
</a:t>
            </a:r>
            <a:endParaRPr lang="en-US" sz="1153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Изучает строение Земли и полезные ископаемые. По наблюдениям и картам помогает понимать, где могут быть месторождения, и как безопаснее вести работы на местности.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Планирует перевозки грузов так, чтобы путь был эффективным. Учитывает транспортные маршруты, расстояния, сезонные условия и риски, чтобы доставка была надёжной.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исследования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исследованиях ученики учатся работать с измерениями: фиксируют температуру и осадки, отмечают особенности почв и растительности. Затем сопоставляют наблюдения с описаниями в атласе и делают аккуратные записи о том, что изменилось по сезонам.
</a:t>
            </a:r>
            <a:endParaRPr lang="en-US" sz="1183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анализировать население: сравнивать районы и города, изучать миграции и транспортную доступность. Часто результаты оформляют как маршрут или отчёт с картой, фотографиями местности и таблицей выводов, чтобы лучше объяснить причины различий.
</a:t>
            </a:r>
            <a:endParaRPr lang="en-US" sz="11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влияют на развитие территории
</a:t>
            </a:r>
            <a:endParaRPr lang="en-US" sz="258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набор факторов; конкретные «сильные» причины различаются от района к району и зависят от 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простой: развитие обычно определяется сочетанием нескольких условий. Даже при хороших ресурсах без транспорта или спроса рост может быть медленнее.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интерпретация факторов развития; значения — условные для иллюстрации принципа «сочетание условий», 2026.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512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931" y="3084118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 современном мире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используют спутниковые снимки, чтобы видеть изменения территорий: как меняются берега, леса и городские районы. Это помогает изучать процессы на больших расстояниях и сравнивать годы.
</a:t>
            </a:r>
            <a:endParaRPr lang="en-US" sz="125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наблюдения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Собираются и анализируются большие массивы данных: показатели климата, трафика, состояния почв или урожаев. Географы учатся находить закономерности и делать выводы по наблюдаемым изменениям.
</a:t>
            </a:r>
            <a:endParaRPr lang="en-US" sz="1257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Геоданные и большие массивы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навигации и цифровые карты помогают точнее описывать местность и строить маршруты. Это полезно и в учебных исследованиях, и в работе специалистов по планированию.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точность маршрутов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уделяется устойчивому развитию: экономический рост должен сочетаться с сохранением природы. Для 9 класса это означает лучше понимать будущие изменения регионов России.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география соединяет природу, население и хозяйство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 природные условия влияют на жизнь людей, и как деятельность человека меняет территорию. Для России особенно важны большие расстояния, климат, ресурсы и неравномерное размещение населения.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2026-05-11T22:53:45Z</dcterms:created>
  <dcterms:modified xsi:type="dcterms:W3CDTF">2026-05-11T22:53:45Z</dcterms:modified>
</cp:coreProperties>
</file>