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государство в Древнем Египте
</a:t>
            </a:r>
            <a:endParaRPr lang="en-US" sz="2815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сделал возможным жизнь, а власть — порядок и защиту.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поселений к царской власти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Нила люди сначала жили небольшими земледельческими общинами. Но для воды, урожая и защиты им понадобились общие правила, сильная власть и управление.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Древнего Египта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река определяла жизнь всей страны и связывала людей между 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создавала условия для земледелия, торговли и объединения поселений.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долина Нила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полоса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Нила тянулась узкая полоса плодородной земли, где можно было жить и выращивать зерно. За её пределами начиналась пустыня, поэтому поселения тянулись цепочкой вдоль реки.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Египет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страны называлась Верхним Египтом, потому что она находилась выше по течению Нила. Здесь река была главным источником воды, транспорта и связи между общинами.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Египет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 — Нижний Египет — располагалась в дельте, где Нил распадался на рукава. Здесь было больше влажных земель, а близость к морю облегчала обмен и контакты.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 неравенство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и других продуктов позволяли не только кормить людей, но и накапливать богатство. Это меняло положение семей внутри общины.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запасов можно хранить и распределять, тем сильнее власть тех, кто ими распоряжается.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стала нужной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задачи постепенно усиливали власть над общиной.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89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обмен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Гончарные и ткацкие изделия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Гончары, ткачи и мастера по камню создавали вещи, без которых повседневная жизнь была бы невозможна. Их работа делала общину более самостоятельной и разнообразной.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 бронзы, дерева и камня помогали в земледелии, строительстве и быту. Чем лучше были орудия, тем больше можно было производить и запасать.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продуктами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связывал земледельцев, ремесленников и хранителей запасов. Зерно меняли на нужные вещи, а места обмена постепенно превращались в важные центры поселений.
</a:t>
            </a:r>
            <a:endParaRPr lang="en-US" sz="1374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богатства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мастерские привлекали людей, потому что там было безопаснее хранить ресурсы и удобнее торговать. Такие центры усиливали богатство и влияние местных общин.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государству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менялась организация жизни: от небольшой общины к более сложной системе управления и сбора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отличается не только размером, но и способностью управлять людьми, запасами и защитой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требует порядка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и дамба работали только вместе: один направлял воду, другой защищал поля от лишнего разлива. Без согласованных действий людей система быстро ломалась бы.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и защита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приходила вовремя, поля давали урожай, а склады наполнялись запасами. Если распределение нарушалось, возникали споры о том, кому достанется земля и урожай.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Урожай и споры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хаоса, нужны были организаторы работ, распределители запасов и охрана каналов. Так хозяйство требовало не только труда, но и власти, которая всё координировала.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Порядок и контроль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конфликты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воду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воду спорили особенно остро: без доступа к рекам и каналам поля высыхали, а урожай уменьшался. Поэтому контроль над источниками воды становился вопросом выживания всей общины.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охрана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каналы, склады и урожай, требовались не случайные помощники, а постоянная власть. Так военная сила и управление хозяйством постепенно стали частью государства.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Переправы через Нил и пути вдоль реки давали не только удобство, но и власть над торговлей. Кто контролировал переходы, тот мог влиять на обмен и передвижение людей.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 землю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 была узкой и ценной, а значит, её стремились удержать силой. Победившие вожди расширяли свои владения и подчиняли соседей, чтобы увеличить посевы и запасы.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археологическим памятникам видно, как локальные общины постепенно уступали место более крупным центрам власти и захоронениям правителей.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поселения, тем сильнее становились управление, символы власти и роль царя.
</a:t>
            </a:r>
            <a:endParaRPr lang="en-US" sz="132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археологической периодизации Древнего Египта.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Египта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земель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3100 года до н. э. правитель Нармер связывается с объединением Верхнего и Нижнего Египта и укреплением царской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Нила возникают земледельческие поселения, которые учатся жить по ритму разливов и совместно распределять воду.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раннединастический период: власть становится более централизованной, а символы единого царства закрепляются в обрядах и изображениях.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государства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страна стала управляться из одного центра. Решения принимал верховный правитель, а местные власти подчинялись общим правилам и распоряжениям.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ресурсов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содержания власти и работ государство собирало часть урожая и других ресурсов. Запасы распределялись через склады, а учёт становился важной обязанностью чиновников.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организовывало людей для работ на полях, каналах и стройках. Без такого управления большие проекты и защита земель были бы невозможны.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царя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подчёркивали особые знаки: короны, скипетр, изображения правителя и церемонии. Они показывали, что царь стоит выше обычной общины.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→ управление → ресурсы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власти в раннем Египте: распоряжения, учёт, сбор ресурсов и их использование для 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образ фараона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и боги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фараон всегда выделен размером, позой и знаками власти. Для египтян это было не просто украшение: правитель считался посредником между людьми и богами, а значит — хранителем порядка.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хаоса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связывалась с представлением о маат — правильном устройстве мира. Если фараон правил справедливо и поддерживал порядок, страна получала защиту от хаоса, неурожая и внешних угроз.
</a:t>
            </a:r>
            <a:endParaRPr lang="en-US" sz="98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обряда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Обряды, короны и священные изображения усиливали авторитет царя. Люди видели в нём не обычного вождя, а особую фигуру, чья власть распространялась и на землю, и на повседневную жизнь.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земли до объединения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две области Египта различались по географии и символам власти, но постепенно пришли к единому управлению.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были заметными, но общая зависимость от Нила создавала условия для объединения в одно царство.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ранней истории Древнего Египта и исторической географии Нила.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873" y="2687716"/>
            <a:ext cx="255920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на службе государства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зерна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помогали фиксировать, сколько зерна поступило в хранилища и сколько выдали людям. Без записей было бы трудно контролировать запасы и избегать потерь.
</a:t>
            </a:r>
            <a:endParaRPr lang="en-US" sz="1393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письма чиновники отмечали, кто и сколько должен был передать в виде налога. Это делало сбор ресурсов более точным и понятным для власти.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Выдача пайков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знаки помогали распределять пайки рабочим, строителям и служителям храмов. Так государство могло поддерживать порядок в больших группах людей.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начиналось как рисунки, но стало системой знаков. Именно поэтому его использовали не только для красоты, но и для управления страной.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нашли археологи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печатях, палетках и табличках археологи видят не случайные узоры, а знаки власти и порядка. Такие находки помогают понять, что государство уже умело фиксировать решения, имущество и принадлежность к царской власти.
</a:t>
            </a:r>
            <a:endParaRPr lang="en-US" sz="111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Палетка Нармера стала одним из самых известных изображений раннего Египта. На ней правитель показан как победитель, а сочетание символов подчёркивает идею объединённой страны и сильной царской власти.
</a:t>
            </a:r>
            <a:endParaRPr lang="en-US" sz="111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богатой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захоронения и кладовые показывают, что власть умела накапливать богатства и организовывать обряды. Археологические слои подтверждают: вместе с правителями росли и масштабы государства.
</a:t>
            </a:r>
            <a:endParaRPr lang="en-US" sz="11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стройки и порядок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проект, тем больше людей нужно было собрать, накормить и распределить по задачам. Именно поэтому управление стало таким же важным, как и сами стройки.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проекты требовали постоянного контроля, поэтому они укрепляли власть государства и делали её заметной для людей.
</a:t>
            </a:r>
            <a:endParaRPr lang="en-US" sz="126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функциям раннего египетского государства и его строительным проектам.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возникло государство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Древнем Египте возникло потому, что людям нужно было управлять Нилом, запасами и трудами многих общин. Фараон стал центром порядка, а не просто вождём.
</a:t>
            </a:r>
            <a:endParaRPr lang="en-US" sz="13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2026-07-25T23:36:05Z</dcterms:created>
  <dcterms:modified xsi:type="dcterms:W3CDTF">2026-07-25T23:36:05Z</dcterms:modified>
</cp:coreProperties>
</file>