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Participle I: написание окончаний -ing в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правила написания -ing без ошибок и лишних сомнений.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форма -ing и зачем она нужна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-ing встречается в учебнике, диалогах и тестах. Она помогает читать предложения, узнавать Present Continuous и правильно писать слова, которые похожи, но выполняют разные роли.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 образования формы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122981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удобно как отправная точка: сначала проверь основу, а затем реши, не требуется ли изменить написание перед -ing. Так легче избежать типичных ошибок.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форм Participle I образуется просто: к основе глагола добавляется окончание -ing. Так пишутся обычные и знакомые слова, например play — playing и help — helping.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изменений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глагол не попадает в особые случаи, никаких дополнительных букв не нужно. В таких примерах, как read — reading, важно только аккуратно прибавить окончание к основе.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главных правила написания -ing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четыре модели покрывают большинство школьных примеров и помогают быстро выбрать правильное написание.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материалу темы Participle I; данные носят учебный, не статистический характер.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базовый набор правил, проверка формы становится быстрой и понятной.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Немая буква e перед окончанием -ing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обычно исчезает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make, write и come немая буква e перед -ing обычно не сохраняется. Это самое частое написание, поэтому его нужно запомнить в первую очередь.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31799" y="3286595"/>
            <a:ext cx="5299949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глазами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пары слов: где e исчезает, а где остаётся. Такой способ помогает быстрее замечать правильную форму и меньше ошибаться в упражнениях.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see и agree буква e остаётся, потому что она нужна для правильного чтения слова. Здесь нельзя механически удалять последнюю букву перед окончанием.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конечной согласной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0017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звук гласной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sit, run и get последняя согласная часто удваивается перед -ing. Это сохраняет краткий гласный звук и делает написание соответствующим правилу.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369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 односложных 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чаще всего встречается в коротких глаголах, особенно в односложных. Поэтому именно такие примеры нужно проверять особенно внимательно в школьных заданиях.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10025" y="3684042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путай с обычным случаем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глагол не требует удвоения, добавлять вторую согласную не нужно. Ошибка часто возникает из-за попытки применить правило там, где оно не работает.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903660"/>
            <a:ext cx="4486275" cy="18802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самых частых моделей написания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форма -ing в самых знакомых школьных примерах.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Participle I.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слово и правило, не смешивая разные модели.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72" y="1709491"/>
            <a:ext cx="600900" cy="6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0622" y="1742977"/>
            <a:ext cx="601500" cy="534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0197" y="1709467"/>
            <a:ext cx="600600" cy="60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на согласную + y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y сохраняется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study, carry и try буква y не меняется перед -ing. Здесь окончание просто добавляется к основе, поэтому написание остаётся узнаваемым.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основе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 последнюю букву основы: если перед y стоит согласная, форма обычно сохраняет y. Это помогает быстро отличить такие слова от других случаев.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другими темами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относится именно к -ing. Его не нужно смешивать с другими формами глагола, где написание может изменяться по иным причинам.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2967" y="3080867"/>
            <a:ext cx="4168702" cy="16935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ie → y перед -ing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Запоминай как отдельный шаблон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встречаются реже, но их полезно выучить как готовую модель. Тогда при чтении и письме не придётся каждый раз сомневаться.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lie, die и tie сочетание ie перед -ing меняется на y. Поэтому пишут lying, dying и tying, а не обычную форму с сохранением ie.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просто добавить 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оставить ie без изменений, форма будет неверной. Этот случай нужно узнавать сразу, потому что он выглядит необычно и часто вызывает ошибки в тетради.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написания формы -ing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самопроверки и выбора правильного написания.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9024" y="1596462"/>
            <a:ext cx="570600" cy="57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3403" y="1596458"/>
            <a:ext cx="570600" cy="57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8312" y="1628158"/>
            <a:ext cx="570600" cy="507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-ing в Present Continuous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73670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сейчас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Continuous форма с -ing показывает действие, которое происходит в момент речи. Она всегда связана с формой глагола be: am, is или are, поэтому смысл времени сразу становится понятным.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88059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написание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 форма -ing пишется по тем же правилам, что и в других темах: добавление окончания, исчезновение немой e, удвоение согласной, изменения ie и y. Грамматика не меняет орфографию.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424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для 6 класса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должен видеть разницу между написанием и ролью слова в предложении. В упражнениях важно не только заметить -ing, но и правильно определить, где оно образует форму времени, а где просто является частью слова.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учеников при написании -ing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эти ошибки встречаются чаще других, потому что ученик выбирает привычный шаблон и не проверяет основу слова перед добавлением окончания.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и типичных школьных примеров по теме Participle I; 2026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ошибка связана не со значением глагола, а с пропуском одного из орфографических правил. Проверка основы помогает быстро убрать большинство неверных вариантов.
</a:t>
            </a:r>
            <a:endParaRPr lang="en-US" sz="9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слово на -ing работает в роли определения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выбирается глагол, от которого образуется форма. Именно его написание определяет, сохранится ли e, понадобится ли удвоение согласной или изменится ли ie.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перед существительным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слово на -ing ставится перед существительным и начинает описывать его признак. Так появляются сочетания вроде smiling girl или running boy.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такая форма отвечает на вопрос «какой?». Она показывает действие как постоянный или наблюдаемый признак предмета, но пишется по тем же правилам, что и в других случаях.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 Participle I с герундием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роль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формы совпадают, но Participle I чаще описывает признак существительного, а герундий ведёт себя как имя действия. Поэтому сначала нужно понять, какую роль слово выполняет в предложении.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остаётся общей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написания важны только правила образования основы: немая e, удвоение согласной, согласная + y и сочетание ie. Именно они определяют, как будет выглядеть слово на письме.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255993"/>
            <a:ext cx="5421858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смешиваем значение и форму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сначала определяет смысл, а потом проверяет написание, он реже ошибается. Одна и та же форма swimming может быть частью описания предмета или названием 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1941286"/>
            <a:ext cx="4376738" cy="18343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Мини-справочник правильных форм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примерах видно, что одно окончание -ing сочетается с разными моделями основы. Именно поэтому важно сначала определить тип глагола, а уже потом писать форму.
</a:t>
            </a:r>
            <a:endParaRPr lang="en-US" sz="969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повторить основные модели написания формы -ing и увидеть, как меняется основа глагола в знакомых примерах.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Participle I; 2026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запомнить четыре модели, легче быстро выбрать правильную форму и не перепутать похожие слова в упражнении или диктанте.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по теме Participle I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орфографических моделей достаточно, чтобы уверенно писать большинство школьных форм на -ing.
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проверяется в первую очередь при выборе формы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удобно держать в голове: от основы к конкретному правилу. Он помогает не пропустить изменение буквы и быстрее проверить ответ в задании.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обобщение по теме Participle I; 2026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проверка снижает риск механических ошибок. Сначала определяется тип основы, затем применяется нужная модель написания, и только после этого добавляется окончание.
</a:t>
            </a:r>
            <a:endParaRPr lang="en-US" sz="97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выводы по орфографии Participle I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Чаще всего добавляется -ing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случаев форма образуется просто прибавлением окончания к основе глагола. Это самый частый и самый удобный способ, который стоит запомнить первым.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Основа может изменяться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оканчивается на немую e, краткую гласную, согласную + y или ie, перед окончанием -ing появляются специальные изменения. Они делают написание правильным и узнаваемым.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278043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Модели нужно различать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применять одно и то же правило ко всем словам. Успех зависит от умения быстро определить, какая модель подходит именно к данному глаголу.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67014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Проверка экономит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самопроверка перед ответом помогает избежать типичных ошибок в упражнениях, тестах и диктантах. Для 6 класса это особенно полезный навык.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36" y="1502125"/>
            <a:ext cx="2595703" cy="199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6811" y="1502100"/>
            <a:ext cx="2595703" cy="199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самопроверки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выглядит слишком длинным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написала making и сначала засомневалась: не потерялась ли буква? Она вернулась к основе make, увидела немую e и сразу поняла, что всё верно. После такой проверки ответ уже не вызывает сомнений.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прячется удвоенная согласная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увидел форму sitting и вспомнил, что короткий гласный звук часто требует удвоения согласной. Он сравнил sit и sitting, а потом спокойно выбрал правильный вариант в задании. Один короткий шаг спас весь ответ.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заметить редкий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Аня встретила слово lying и сначала хотела добавить обычное окончание. Но она заметила сочетание ie в основе lie и вспомнила правило изменения на y. Теперь необычная форма стала для неё понятной и запоминающейся.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итог: как писать Participle I без ошибок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писать формы Participle I уверенно, нужно сначала определить основу глагола, а затем выбрать подходящее правило. Окончание -ing часто добавляется прямо, но иногда меняются e, согласная, y или ie.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2026-05-30T18:08:17Z</dcterms:created>
  <dcterms:modified xsi:type="dcterms:W3CDTF">2026-05-30T18:08:17Z</dcterms:modified>
</cp:coreProperties>
</file>