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 for and Giving Directions: ключевая тема урока английского языка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спрашиваем дорогу, понимаем ответ и уверенно описываем маршрут.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уметь спрашивать дорогу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не только на уроке: она встречается в поездках, на экскурсиях и в реальном общении. Умение быстро понять маршрут и коротко объяснить путь закрепляет лексику города и помогает говорить по-английски увереннее.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 вопроса о дороге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Excuse me и Can you help me? сразу задают дружелюбный тон. Они показывают уважение к собеседнику и делают просьбу естественной в любой городской ситуации.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учтиво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Could you tell me the way to the school? и How do I get to the museum? помогают задать точный вопрос, не звуча резко или слишком прямолинейно.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о маршруте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Where is the nearest bus stop? удобен, когда нужно найти конкретный ориентир рядом. Он часто встречается в учебных диалогах и на реальных улицах.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ближайшее место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excuse me и could make the request softer. В английском эти формы особенно важны, если вы обращаетесь к незнакомому человеку.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о polite words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фразы и их функции в диалоге
</a:t>
            </a:r>
            <a:endParaRPr lang="en-US" sz="315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помогают быстро спросить дорогу, понять ответ и не перегружать речь лишними словами.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фразы делают маршрут понятным и позволяют строить ответ без длинных предложений.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диалоги по теме directions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глаголы и действия в маршрутах
</a:t>
            </a:r>
            <a:endParaRPr lang="en-US" sz="274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команды чаще всего звучат в коротких учебных маршрутах и быстрее всего запоминаются учениками.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повелительные формы встречаются чаще всего; более точные инструкции используются реже, потому что требуют дополнительного ориентира.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 диалоги по теме directions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 городе помогают понять маршрут
</a:t>
            </a:r>
            <a:endParaRPr lang="en-US" sz="2775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улица превращается в карту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слышит: school, park, pharmacy, bank — и сразу выстраивает маршрут в голове. Такие ориентиры особенно полезны, когда нужно быстро соотнести слова next to, opposite или behind с конкретными зданиями.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знакомые места важнее длинных объяснений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диалоге проще сказать: It’s next to the supermarket, чем описывать весь квартал. Узнаваемые объекты — post office, station, bridge — делают ответ ясным даже при очень короткой реплике.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визуальная схема поддерживает лексику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района или городской квартал помогает увидеть, где расположен crossroad, магазин или остановка. Тогда выражения across from, between и in front of связываются не со словами в списке, а с реальной картинкой.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короткого диалога о маршруте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реплик в типичном учебном диалоге о дороге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441" y="1294104"/>
            <a:ext cx="337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181" y="3084118"/>
            <a:ext cx="281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и слова для описания положения
</a:t>
            </a:r>
            <a:endParaRPr lang="en-US" sz="2653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to, near и opposite помогают быстро показать, где находится объект относительно другого здания. Эти выражения часто используются с названиями знакомых мест: school, bank, supermarket, museum.
</a:t>
            </a:r>
            <a:endParaRPr lang="en-US" sz="125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 напротив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указывает, что предмет расположен посередине между двумя ориентирами. Ученик 9 класса часто путает его с next to, хотя смысл у этих выражений разный.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объектами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и in front of описывают положение по отношению к зданию или памятнику. Они особенно полезны, когда нужно объяснить, где искать вход, остановку или нужный поворот.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Спереди и сзади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from означает «напротив», а on the corner — «на углу». Эти фразы помогают точнее представить место на улице и избегать длинных объяснений.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from и on the corner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выражения движения с точным значением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полезные действия, из которых обычно строится короткий маршрут из нескольких шагов.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составляют основу понятного маршрута: сначала направление, затем поворот и ориентир.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directions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уточнять маршрут, если ответ неясен
</a:t>
            </a:r>
            <a:endParaRPr lang="en-US" sz="255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Переспросите направление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Which way? помогает быстро вернуть разговор к главному. Она особенно полезна, если вы не расслышали первую инструкцию или собеседник говорит слишком быстро.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сторону поворота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on the left or on the right? помогает избежать ошибки на развилке. Такая реплика особенно полезна, если в ответе есть только один ориентир, а деталей мало.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повторить ответ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repeat that, please? — вежливый способ попросить собеседника сказать маршрут ещё раз. Это важно, когда вы услышали незнакомое слово или пропустили поворот.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расстояние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far from here? позволяет понять, сколько времени займёт путь. Так легче решить, идти пешком или искать другой способ добраться до 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ответа встречаются чаще всего
</a:t>
            </a:r>
            <a:endParaRPr lang="en-US" sz="289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инструкции легче услышать и повторить, поэтому они доминируют в парных диалогах и заданиях на понимание маршрута.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 конкретнее формула, тем чаще она используется; ориентиры помогают компенсировать отсутствие точных расстояний.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 типовым учебным диалогам и упражнениям по теме directions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реального городского диалога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после экскурсии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школьной экскурсии ученик останавливает прохожего у перехода и вежливо спрашивает, как пройти к музею. В ответ он слышит короткий маршрут: идти прямо, повернуть у угла и перейти мост. Такой диалог легко представить по карте городского квартала.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в парк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парком ученица уточняет дорогу до музея, потому что не хочет ошибиться с выходом. Собеседник называет заметные ориентиры: станцию, угол улицы и здание напротив. Иллюстрация карты помогает сразу связать слова с реальным маршрутом.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234434"/>
            <a:ext cx="4791900" cy="26637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темы Directions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всего нужны, чтобы спросить дорогу и объяснить маршрут кратко и понятно.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направления и ориентиры позволяют строить простые ответы без сложной грамматики и лишних деталей.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directions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учеников
</a:t>
            </a:r>
            <a:endParaRPr lang="en-US" sz="2997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часто исчезает to в вопросах вроде How do I get to…? или нарушается порядок слов. Фраза звучит неестественно и становится труднее для понимания.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Пропускают служебные слова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ученик смешивает стороны, особенно когда нужно быстро реагировать в диалоге. Из-за этого маршрут меняется уже на первом повороте.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Путают left и right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слишком длинное описание без first, then, after that. Маршрут теряет логику, а собеседнику сложно собрать действия в правильной последовательности.
</a:t>
            </a:r>
            <a:endParaRPr lang="en-US" sz="1266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Делают ответ несвязным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ответ на вопрос о дороге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дать короткий и понятный маршрут без лишних деталей.
</a:t>
            </a:r>
            <a:endParaRPr lang="en-US" sz="16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речевые формулы для запоминания
</a:t>
            </a:r>
            <a:endParaRPr lang="en-US" sz="2897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разговор с короткой вежливой формулы, чтобы вопрос звучал естественно и дружелюбно. Такие начала помогают сразу настроить собеседника на помощь и снизить риск недопонимания.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старт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506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straight and turn left — удобная модель для первого шага маршрута. Она помогает не перегружать речь и сразу задаёт понятную последовательность действий для собеседника.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3507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How do I get to…? и Where is…? подходят для большинства ситуаций. Они просты по структуре и позволяют быстро назвать нужное место без длинного объяснения.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направления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17063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repeat it, please? и It’s not far from here помогают, когда маршрут нужно повторить или дополнить. Эти формулы особенно полезны в парной работе и учебных диалогах.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917075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и просьба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2024413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It’s next to the library показывает, что полезно называть заметный объект рядом с целью. Так маршрут легче представить на карте и в реальной улице.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024425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рядом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как последовательность коротких шагов
</a:t>
            </a:r>
            <a:endParaRPr lang="en-US" sz="263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ответах важнее не длина, а чёткий порядок: одно действие должно логично переходить в следующее.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маршрут обычно укладывается в 2–4 шага; если он длиннее, его лучше разбить на две части.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теме directions в школьном курсе английского языка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 карты метро или городского района
</a:t>
            </a:r>
            <a:endParaRPr lang="en-US" sz="2922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 на 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карты метро ученик ищет нужную станцию и уточняет, где сделать пересадку. В ответе звучат слова line, platform и exit, а маршрут становится понятным благодаря схеме линий и выходов. Такое задание показывает, что в метро важна точность.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через пересадку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сначала едет по одной линии, потом меняет направление и выходит на нужной станции. Здесь особенно полезны слова transfer и change, потому что они помогают описать не только движение, но и смену маршрута внутри транспортной сети.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район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района легко увидеть, как станция, улица и выход связаны между собой. Ученик может объяснить путь от underground до музея и отметить, где перейти на другую сторону, не смешивая пеший маршрут и поездку.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маршрута по ключевым ориентирам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фразы часто раскрывается через ориентир: место, сторону улицы или действие рядом с объектом.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маршрута строится на распознавании ориентиров и действий вместе, а не на переводе каждого слова отдельно.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directions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изучения темы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темы ученик уверенно вежливо спрашивает дорогу, понимает простые указания и строит короткий маршрут из нескольких шагов. Это помогает в школе, на улице, на экскурсии и в поездке.
</a:t>
            </a:r>
            <a:endParaRPr lang="en-US" sz="1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2026-05-31T11:55:40Z</dcterms:created>
  <dcterms:modified xsi:type="dcterms:W3CDTF">2026-05-31T11:55:40Z</dcterms:modified>
</cp:coreProperties>
</file>