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Кровотечения: что это и почему важно знать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кровотечения важно, чтобы вовремя помочь себе и другим.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кровотечения у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падения, спорт, уроки труда и носовые кровотечения — самые частые причины в школьной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защитные клетки ко всем органам, поэтому ее потеря быстро влияет на самочувствие и работу организма.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сердца, вены возвращают ее обратно, а капилляры соединяют самые мелкие сосуды и питают ткани.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сосуд поврежден, кровь выходит наружу или накапливается внутри тканей. Поэтому даже небольшая травма может быть опасной.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кровь и сосуды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67013"/>
            <a:ext cx="4782600" cy="1856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кровотечений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распознать вид кровотечения по внешним признакам и оценить опасность.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сосуд и быстрее идет кровь, тем выше риск для человека.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«Общая характеристика кровотечений».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кровотечение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кровотечение заметно сразу: кровь идет из раны, носа, рта, уха или другого поврежденного места. Его легче обнаружить и начать помощь.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кровотечение не видно снаружи, потому что кровь скапливается в теле после удара или сильной травмы. Тревожат бледность, слабость и головокружение.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скорость потери крови имеет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не показаны причины травм, но видно, как быстро меняется состояние при разных темпах кровопотери.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артериальном кровотечении опасная потеря крови может наступить очень быстро, поэтому счет идет на минуты.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 учебного объяснения, без точных клинических измерений.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бледность, слабость и головокружение указывают, что организму не хватает крови и кислорода. Ребенок может жаловаться на «мушки» перед глазами и желание сесть или лечь.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руки и ноги, жажда, сонливость и учащенный пульс часто появляются, когда тело пытается справиться с потерей крови и сохранить работу важных органов.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становится спутанной, а взгляд темнеет, состояние уже серьезное. При большой кровопотере человек может потерять сознание и нуждается в срочной помощи.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кровопотери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тяжелое состояние развивается быстрее, чем у взрослых. Поэтому даже при сомнениях лучше сразу позвать взрослого и не ждать ухудшения.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наружном кровотечении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наружной кровопотере до приезда взрослых или врачей.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375" y="1473000"/>
            <a:ext cx="1719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кровотечении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вынимать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ране застряли стекло, нож или палка, их нельзя вытаскивать. Предмет может удерживать кровотечение, а его удаление усилит потерю крови.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прикладывать вату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Вата прямо к открытой ране не подходит: ее волокна прилипают к крови и потом трудно удаляются. Лучше использовать чистую салфетку или бинт.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промывать как попало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Глубокую рану нельзя промывать грязной водой и нельзя сыпать в нее порошки. Это повышает риск заражения и мешает нормальной помощи.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слабости, обмороке или продолжающемся кровотечении человека нельзя оставлять без присмотра. Ему нужна помощь взрослого и, при необходимости, врачей.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откуда идет кровь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места и признаков помогает быстрее предположить причину кровотечения и выбрать правильные действия.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крови не всегда виден сразу: иногда внешних признаков мало, но состояние человека уже ухудшается.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«Общая характеристика кровотечений».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усадите человека и успокойте его: паника усиливает кровотечение. Голову нужно слегка наклонить вперед, чтобы кровь не стекала в горло и не вызывала кашель или тошноту.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прижмите мягкие части носа пальцами на 5–10 минут без перерывов. Если кровь не останавливается или кровотечение повторяется часто, обязательно сообщите взрослым и обратитесь к врачу.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крови и самочувствие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незначительной кровопотере важно наблюдать за человеком и не оставлять его без внимания.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потеря крови, тем быстрее ухудшается самочувствие и тем выше риск опасного состояния.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учебной презентации; числовые доли приведены как наглядный пример, не как медицинская статистика.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останавливается сама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Повреждение сосуда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 или ушибе сосуд повреждается, и кровь начинает выходить наружу или скапливаться в тканях.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сгустка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запускает свертывание крови: клетки и особые вещества помогают закрыть место повреждения плотным сгустком.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корочки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Сгусток постепенно подсыхает и превращается в корочку, которая защищает ранку, пока ткани полностью не заживут.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 взрослых и врачей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признакам, при которых домашней первой помощи уже недостаточно.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крови дома и в школе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Прижать рану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Чистую салфетку, бинт или платок прикладывают к месту кровотечения и удерживают давление несколько минут. Это помогает временно уменьшить потерю крови до помощи взрослых.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повязку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крови рану закрывают сухой повязкой, чтобы защитить ее от грязи и повторного травмирования. Повязка должна оставаться чистой и сухой.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раной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 за покраснением, отеком, болью, жаром кожи и появлением гноя. Такие признаки могут говорить о воспалении и требуют внимания взрослых.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не останавливается или человек чувствует себя плохо, нельзя ждать в одиночку. Нужно сразу позвать взрослых и при необходимости вызвать скорую помощь.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кровотечений у детей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такие ситуации чаще связаны не с серьезными болезнями, а с обычными играми, движением и мелкими бытовыми травмами.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заметную долю дают травмы и падения, поэтому осторожность в быту и спорте особенно важна.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с условными значениями, составленная для наглядного сравнения причин.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кровотечений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безопасности помогают снизить риск порезов, ушибов и носовых кровотечений в школе, дома и на прогулке.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строится на привычках: защите, аккуратности и заботе о здоровье. Большую часть мелких кровотечений можно предупредить.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и гигиены для школьников.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кровотечениях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при носовом кровотечении нужно запрокинуть голову назад. На самом деле так кровь может попасть в горло, поэтому голову слегка наклоняют вперед и прижимают нос.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рану не нужно прижимать, потому что кровь «сама остановится». На практике именно постоянное давление на салфетку или бинт чаще всего помогает выиграть время.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Кровотечения бывают наружными и внутренними, а также капиллярными, венозными и артериальными. Разные виды отличаются тем, как выглядит кровь и насколько быстро она теряется.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кровотечениях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случаи, когда кровь идет быстро, человек бледнеет, слабеет или теряет сознание. В такой ситуации нельзя медлить: нужна помощь взрослых и врачей.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тревожные признаки, тем больше шансов избежать тяжелых последствий. Спокойные и правильные действия помогают сохранить здоровье и время до приезда помощи.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 требует внимания, потому что даже небольшая рана иногда становится опасной. Главное — прижать место кровотечения, позвать взрослого и при необходимости вызвать 103 или 112.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2026-05-20T21:30:46Z</dcterms:created>
  <dcterms:modified xsi:type="dcterms:W3CDTF">2026-05-20T21:30:46Z</dcterms:modified>
</cp:coreProperties>
</file>