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буквы A: обзор и ключевые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английских идиом на A и их влияние на языковую картину мира.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— устойчивые выражения с переносным смыслом, важные для выразительности речи и понимания культуры. В английском их более 25 000, что отражает богатство языка и культурные коды.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идиом в английском языке: определение и контекст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 буквы A часто выражают эмоциональные состояния, передают настроения и реакции человека в разных ситуациях, раскрывая внутренний мир личности.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идиом отражают социальные ролики и поведенческие модели, связанные с отношениями, ответственностью и честью в обществе.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закрепляются в классической литературе, деловом английском и устных традициях, что придаёт идиомам глубину и разнообразие.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идиом на A и основные мотивы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описывает человека, который грозится или выражает недовольство, но на деле не предпринимает никаких действий. Такое сравнение усиливает представление о пустых угрозах.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фраза «Jake is all bark and no bite» подчёркивает отсутствие реальной угрозы. Образ собаки, которая много лает, но не кусает, визуально усиливает смысл идиомы.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bark and no bite: лексический смысл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оправдания или объяснения действий, подчёркивая, что результат стал ожидаемым вопреки трудностям.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all означает «в конце концов» и помогает подвести итог сказанному, выделяя главный вывод из обсуждаемого вопроса.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СМИ: «You can’t blame her after all» — выражение служит для проявления понимания и сочувствия, завершая аргументацию.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в письменных текстах и устных выступлениях для смягчения высказываний и добавления аргументативной силы.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After all: функции в аргументации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подчёркивает идею профилактики здоровья через простую привычку — ежеднвное употребление яблока как символа здоровья, зародившуюся в XIX веке.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активно используется в образовательных и медицинских кампаниях для пропаганды здорового образа жизни, вызывая у школьников интерес к интерпретации пословиц.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apple a day keeps the doctor away: значение и культурный подтекст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650184"/>
            <a:ext cx="4063200" cy="21690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частоту использования популярных идиом с буквы A в СМИ и разговорной речи на основе Cambridge English Corpus 2022.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идиомы более характерны для разговорного стиля, другие — для делового общения, показывая их разнообразное применение.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English Corpus, 2022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употребления идиом на A в разных регистрах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Across the board: универсальность применения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обозначает меры или реформы, затрагивающие все слои общества или различные области деятельности.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социальная сфера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используется в бизнесе для обозначения изменений, касающихся всех сотрудников или подразделений без исключения.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контекст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для подчеркивания всеобъемлющего характера событий или решений, демонстрируя универсальность и полноту охвата.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 анализ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описывает готовность немедленно принять решение или действие без колебаний по малейшему сигналу. Часто используется в повседневной речи и литературе.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культурный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от традиций состязаний, где запуск события сопровождался броском шляпы. Символика простоты начала усиливает представление о внезапности и решительности.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drop of a hat: моментальная реакция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подчёркивает, что реальные действия весомее слов и обещаний, формируя критерий оценки поведения в различных сферах жизни.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в семейных и профессиональных отношениях, акцентируя внимание на诚信 и ответственности человека.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 закрепилась как моральная и образовательная формула, часто цитируется в пословицах и эссе как призыв к делу.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Actions speak louder than words: приоритет поступков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756339"/>
            <a:ext cx="4063200" cy="19778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лексикографические исследования английского языка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истоки некоторых идиом на букву А с указанием периода их первого употребления и первоначального значения, что раскрывает исторический контекст и эволюцию фразеологизмов.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формировались из устных и письменных источников, сохраняя культурные и исторические аспекты, неотъемлемые для понимания современного английского.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варианты идиом с буквы A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понимания и использования идиомы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последовательного осмысления и применения идиоматических выражений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Teen Language Survey,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устойчивую активность в использовании повседневных идиом, в то время как архаизмы остаются значительно менее востребованными.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выражения с буквы А активно используются молодёжью, что подтверждает их актуальность и функциональность в повседневном общении.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идиом с буквы A среди британских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отражает ситуацию, когда к уже негативному добавляется дополнительный урон, усиливая общее неприятие события или действия.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 официальных материалах и публицистике для описания моральной несправедливости и ухудшения обстоятельств.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идиома применяется для анализа текстов на темы этики и человеческих переживаний, помогает раскрыть эмоциональную окраску.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жизни: увольнение сотрудника и последующий штраф представляют классическую ситуацию "add insult to injury".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Add insult to injury: усугубление ситуации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9948" y="184450"/>
            <a:ext cx="2442854" cy="252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40525" y="1772450"/>
            <a:ext cx="2739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подчёркивает физическую неуклюжесть или неспособность выполнить точные действия, часто используемая в повседневном самоироническом контексте.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27075" y="3092300"/>
            <a:ext cx="27399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распространено в бытовой речи и юморе, помогая смягчить критику собственного неудачного опыта и вызвать понимание слушателей.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373525"/>
            <a:ext cx="43233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thumbs: описание неловкости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остаётся популярной в описании физического и морального состояния человека или группы, подчёркивая их яркость и активность.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возникновения идиомы, символизирующей превосходное здоровье и энергию, передаваемое метафорой настроенной скрипки.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Этимологические словари английского языка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экзаменам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испытывает растерянность и стресс перед важным испытанием, что отражает идею "at one’s wit’s end".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трудности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сталкивается с нерешёнными проблемами на работе, теряя способность находить выход из ситуации.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кризис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Накопившееся напряжение приводит к эмоциональному истощению и поиску помощи.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решения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максимального напряжения происходит переосмысление и нахождение выхода из сложной ситуации.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one’s wit’s end: выражение крайнего стресса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подчёркивает напряжённость и необходимость быстрого выполнения задач в условиях ограниченного времени.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напоминает о давлении и важности концентрации, актуально в современном ритме жизни.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в учебных, профессиональных и творческих сферах, где своевременность результата критична.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Against the clock: сроки, дедлайны и стресс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XIX века герой сохраняет спокойствие в критической ситуации, демонстрируя устойчивость и ясность мышления несмотря на внешние обстоятельства.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пример хладнокровия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 описывает политика, который в сложной кризисной ситуации проявил невозмутимость, став символом выдержки и уверености среди общественности.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использование в СМИ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cool as a cucumber: спокойствие в любых условиях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идиомы расширяют лексический запас, способствуют пониманию культурных нюансов и формируют навыки общения, необходимые для успешного освоения английского языка.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идиом на букву A в изучении языка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2026-05-07T17:50:28Z</dcterms:created>
  <dcterms:modified xsi:type="dcterms:W3CDTF">2026-05-07T17:50:28Z</dcterms:modified>
</cp:coreProperties>
</file>