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Verbs: Can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Can: форма, значения и правила без лишних сложностей.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can так важен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часто нужен в коротких фразах: он помогает спрашивать, отвечать и объяснять без лишних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can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 — модальный глагол, который ставится перед смысловым глаголом и делает фразу короче и точнее. Он помогает быстро выразить мысль в повседневном английском.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говорят об умении, разрешении и возможности. Эти значения легко узнать по контексту, поэтому can часто встречается в речи и заданиях.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can не изменяется по лицам: I can, he can, they can. Это делает правило простым и удобным для запоминания.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утверждении can стоит после подлежащего и перед смысловым глаголом. Схема остаётся одинаковой для всех лиц и чисел, поэтому её легко применять.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правило в деле: She can swim. We can play chess. He can help after school.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to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используется инфинитив без to. Поэтому говорят can swim, can play, can help, а не can to swim или can to play.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с can’t. Эта форма показывает, что действия нельзя выполнить, навыка нет или обстоятельства не позволяют что-то сделать.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без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can’t тоже используется глагол без to. Структура остаётся короткой и простой: I can’t drive, they can’t come today.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ситуации: иногда это запрет, иногда отсутствие умения, а иногда временная невозможность. Контекст помогает понять нужное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вопросе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общем вопросе и типичные краткие ответы.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= умение и способность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есть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 уже существующее умение: человек умеет делать это сейчас, а не только хочет научиться позже.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речь идёт о бытовых и школьных умениях: can use a computer, can skate, can solve a problem.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удобно для описания способностей в настоящем: I can speak a little English, so I can help in class.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навык ещё не сформирован, can обычно не подходит. В таком случае говорят о желании, попытке или будущем обучении.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= разрешение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разрешении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can выражает разрешение, вопрос связан с правилами дома, школы или кружка. Так мы вежливо просим позволить что-то сделать.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 и знакомы: Can I open the window? Can we start the game? Can I sit here?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вежливые варианты тоже существуют, например could или may, но на этом этапе важно уверенно понимать can в обычных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= возможность и вероятность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что-то возможно не всегда, а только при определённых условиях. Это значение часто связано с погодой, ситуацией или обстановкой.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can помогает описать вероятность: It can be cold in April. This can happen in group work.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значение зависит от контекста: We can be late when the bus is crowded. Здесь речь о возможной ситуации, а не о навыке.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Вопросы: умение или разрешение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схема вопроса может выражать разный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одинаковый, а значение определяется подлежащим и контекстом.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can в вопросах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формы can помогают быстро строить простые фразы без лишних изменений глагола и без do/does.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значения у can нужно различать по контексту.
</a:t>
            </a:r>
            <a:endParaRPr lang="en-US" sz="25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ошибки к правильной форме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can и их правильные варианты.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частотности и места помогают понять смысл can без перевода каждого слова и быстрее выбрать нужное значение в контексте.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слов-маркеров особенно полезны для распознавания смысла.
</a:t>
            </a:r>
            <a:endParaRPr lang="en-US" sz="21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 1: вставь can или can’t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пропуски формами can или can’t. Смотри на смысл предложения: умение, разрешение или невозможность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can важно сначала определить смысл, а уже потом выбрать утвердительную или отрицательную форму.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по теме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правильном порядке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общего вопроса из данных слов с началом в can.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коротких предложений помогают потренировать разные значения can: умение, просьбу, вероятность, запрет и возможность начать действие.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по теме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достаточно, чтобы увидеть разные значения can в одном упражнении.
</a:t>
            </a:r>
            <a:endParaRPr lang="en-US" sz="24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Mini-dialogues: разрешение и умение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17338"/>
            <a:ext cx="38031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реплике звучит просьба о разрешении: Can I sit here? Короткий ответ Yes, you can показывает, что разрешение дано и вопрос был о permission.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9950" y="1517338"/>
            <a:ext cx="38031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реплике вопрос Can you ride a skateboard? связан с умением. Ответ No, I can’t показывает отсутствие навыка, а не запрет со стороны правил.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итог: формулы can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can + глагол без to используется, когда нужно сказать, что действие уже получается: can swim, can help, can understand.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через can’t + глагол: can’t go, can’t open, can’t finish. Эта форма выражает запрет, невозможность или отсутствие навыка.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can ставится первым: Can I…? Can you…? Can he…? Такая схема подходит и для просьбы, и для проверки способности.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Микроквиз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проверяет не только знание формы, но и умение различать действие, просьбу, запрет и вероятность по смыслу предложения.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микроквизе больше всего примеров на умение, но остальные значения тоже встречаются и требуют внимания к порядку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Микроквиз по теме can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Can: три правила, которые нужно 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 — короткий и очень удобный модальный глагол. Если помнить три вещи — форму без изменений, вопрос с can в начале и отрицание с can’t, — ошибки становятся редкими.
</a:t>
            </a:r>
            <a:endParaRPr lang="en-US" sz="3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2026-07-25T15:28:10Z</dcterms:created>
  <dcterms:modified xsi:type="dcterms:W3CDTF">2026-07-25T15:28:10Z</dcterms:modified>
</cp:coreProperties>
</file>