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путь: как идти, ехать и не теряться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добираться спокойно, вовремя и без лишних опасностей.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дорога — не всегда безопасная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Первоклассник часто ходит по одному и тому же маршруту, но риск на нём всё равно остаётся. Опасные места есть у дороги, во дворе, на остановке и рядом с машинами, которые могут поехать внезапно.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правило: идти только по безопасной дороге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маршрут заранее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Безопасную дорогу лучше обсудить со взрослыми ещё дома. Так ребёнок заранее знает, где идти, где переходить улицу и где не стоит сокращать путь.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 ориентиры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Дома, дерево, магазин или остановка помогают запомнить путь. Такие ориентиры подсказывают, что ребёнок идёт правильно и не свернул в незнакомое место.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Идём по тротуару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надёжный путь проходит там, где нет машин рядом. Тротуар помогает идти спокойно, не отвлекаясь на транспорт и не выходя на проезжую часть.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01335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гонимся за краткостью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дорога не всегда самая удачная. Иногда лучше пройти чуть дальше, зато спокойно, без риска и без неожиданностей на повороте или у выезда.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места на пути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3400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и выезды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машина может появиться неожиданно из-за угла дома, из гаража или с парковки. Даже медленный автомобиль опасен, если ребёнок его не заметил.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533400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Слепые зоны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машины, кусты и стоящий транспорт закрывают обзор. За ними легко спрятаться взгляду, но не стоит прятаться там самому — водитель может не увидеть пешехода.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533400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Повороты и выезды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поворотов и выездов машина выезжает почти внезапно. Здесь особенно важно не бежать и заранее смотреть, не приближается ли транспорт.
</a:t>
            </a:r>
            <a:endParaRPr lang="en-US" sz="1164" dirty="0"/>
          </a:p>
        </p:txBody>
      </p:sp>
      <p:sp>
        <p:nvSpPr>
          <p:cNvPr id="14" name="Text 5"/>
          <p:cNvSpPr txBox="1"/>
          <p:nvPr/>
        </p:nvSpPr>
        <p:spPr>
          <a:xfrm>
            <a:off x="533400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Остановка рядом с дорогой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стоящего автобуса, грузовика или легковой машины нужно быть внимательнее вдвойне. Из-за них может выйти пешеход или выехать транспорт, которого не было видно.
</a:t>
            </a:r>
            <a:endParaRPr lang="en-US" sz="116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от дома до школы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безопасных действий по дороге от дома к школе.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06393" y="2436790"/>
            <a:ext cx="2280817" cy="1807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Останавливаемся у края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переходом нужно остановиться у края тротуара, а не выбегать сразу на дорогу. Пауза помогает успокоиться и посмотреть, что происходит вокруг.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28578" y="2436790"/>
            <a:ext cx="2280817" cy="1807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трижды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смотрим налево, потом направо и ещё раз налево. Эта простая проверка помогает заметить машину или велосипед до того, как станет слишком поздно.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550762" y="2436790"/>
            <a:ext cx="2280817" cy="1807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Идём только шагом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Дорогу переходят спокойно, без игр, толчков и бега. Даже на зелёный свет нужно быть внимательным: светофор помогает, но не заменяет взгляд по сторонам.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дороги: три простые проверки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225776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1103" y="2225776"/>
            <a:ext cx="4130041" cy="23352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светофор помогает ждать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перекрёстке светофор словно строгий, но полезный помощник. Он показывает, когда можно идти, а когда лучше подождать ещё несколько секунд. Для ребёнка это понятный сигнал: сначала смотреть на свет, потом на дорогу.
</a:t>
            </a:r>
            <a:endParaRPr lang="en-US" sz="993" dirty="0"/>
          </a:p>
        </p:txBody>
      </p:sp>
      <p:sp>
        <p:nvSpPr>
          <p:cNvPr id="9" name="Text 2"/>
          <p:cNvSpPr txBox="1"/>
          <p:nvPr/>
        </p:nvSpPr>
        <p:spPr>
          <a:xfrm>
            <a:off x="48402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начинается безопасный переход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«Пешеходный переход» подсказывает, что здесь дорогу переходят правильно. Рядом обычно видны белые полосы «зебры», которые хорошо заметны и детям, и водителям. Это место выбрано специально для безопасного перехода.
</a:t>
            </a:r>
            <a:endParaRPr lang="en-US" sz="993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Светофор и знак пешеходного перехода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телефон и наушники мешают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уводит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смотрит в экран, он может не заметить машину, велосипед или человека рядом. На дороге взгляд должен быть свободным, а не занятым сообщениями и картинками.
</a:t>
            </a:r>
            <a:endParaRPr lang="en-US" sz="1085" dirty="0"/>
          </a:p>
        </p:txBody>
      </p:sp>
      <p:sp>
        <p:nvSpPr>
          <p:cNvPr id="11" name="Text 3"/>
          <p:cNvSpPr txBox="1"/>
          <p:nvPr/>
        </p:nvSpPr>
        <p:spPr>
          <a:xfrm>
            <a:off x="4383276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Наушники глушат подсказки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наушниках труднее услышать сигнал автомобиля, приближающийся велосипед или просьбу взрослого остановиться. Для безопасного пути важно слышать всё, что происходит рядом.
</a:t>
            </a:r>
            <a:endParaRPr lang="en-US" sz="1085" dirty="0"/>
          </a:p>
        </p:txBody>
      </p:sp>
      <p:sp>
        <p:nvSpPr>
          <p:cNvPr id="12" name="Text 4"/>
          <p:cNvSpPr txBox="1"/>
          <p:nvPr/>
        </p:nvSpPr>
        <p:spPr>
          <a:xfrm>
            <a:off x="5498248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— на дороге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переходе и возле проезжей части нужно смотреть вперёд, а не вниз. Тогда ребёнок замечает опасность раньше и успевает спокойно отреагировать.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568054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Руки должны быть свободны
</a:t>
            </a:r>
            <a:pPr algn="l" indent="0" marL="0">
              <a:lnSpc>
                <a:spcPct val="10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руки заняты телефоном, сложнее быстро остановиться, убрать капюшон или поправить рюкзак. Свободные руки помогают идти увереннее и не терять равновесие.
</a:t>
            </a:r>
            <a:endParaRPr lang="en-US" sz="114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остановиться по дороге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действовать, если по пути нужно зайти в магазин, к другу или к знакомому месту.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695" y="2025492"/>
            <a:ext cx="342803" cy="274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3814" y="1992620"/>
            <a:ext cx="297490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9025" y="1992620"/>
            <a:ext cx="339989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4078" y="2010257"/>
            <a:ext cx="342803" cy="304714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одежда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Светлые куртка, шапка или шарф заметнее для водителя, чем тёмные вещи. Ребёнка проще увидеть раньше, особенно утром, вечером и в сумерках.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Светоотражатели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Полоски и наклейки на рюкзаке, рукаве или куртке отражают свет фар. Они работают как маленькие подсказки для глаз водителя и помогают заметить пешехода заранее.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Плохая погода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дождь и снег видимость ухудшается, а дорога становится скользкой. Поэтому шаг должен быть спокойным, а переход — только в знакомом и безопасном месте.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Заметность со всех сторон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детали лучше размещать так, чтобы их было видно спереди и сзади. Чем заметнее ребёнок, тем проще водителю вовремя его увидеть и снизить скорость.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стать заметным в темноте и в плохую погоду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0274" y="1691924"/>
            <a:ext cx="2587052" cy="30590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без неожиданностей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4575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по сторонам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машина может ехать медленно, но всё равно оставаться опасной. Поэтому сначала осмотрись, особенно у подъезда, за углом дома и рядом со стоящей машиной.
</a:t>
            </a:r>
            <a:endParaRPr lang="en-US" sz="1085" dirty="0"/>
          </a:p>
        </p:txBody>
      </p:sp>
      <p:sp>
        <p:nvSpPr>
          <p:cNvPr id="13" name="Text 3"/>
          <p:cNvSpPr txBox="1"/>
          <p:nvPr/>
        </p:nvSpPr>
        <p:spPr>
          <a:xfrm>
            <a:off x="284575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играй у проезда
</a:t>
            </a:r>
            <a:pPr algn="l" indent="0" marL="0">
              <a:lnSpc>
                <a:spcPct val="100000"/>
              </a:lnSpc>
              <a:buNone/>
            </a:pPr>
            <a:r>
              <a:rPr lang="en-US" sz="937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Мяч, догонялки и прятки лучше оставить для площадки. У проезда и парковки ребёнок может выбежать слишком быстро, а машина не успеет вовремя затормозить.
</a:t>
            </a:r>
            <a:endParaRPr lang="en-US" sz="1124" dirty="0"/>
          </a:p>
        </p:txBody>
      </p:sp>
      <p:sp>
        <p:nvSpPr>
          <p:cNvPr id="14" name="Text 4"/>
          <p:cNvSpPr txBox="1"/>
          <p:nvPr/>
        </p:nvSpPr>
        <p:spPr>
          <a:xfrm>
            <a:off x="3314883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 дорожку
</a:t>
            </a:r>
            <a:pPr algn="l" indent="0" marL="0">
              <a:lnSpc>
                <a:spcPct val="100000"/>
              </a:lnSpc>
              <a:buNone/>
            </a:pPr>
            <a:r>
              <a:rPr lang="en-US" sz="93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 только по пешеходной дорожке или вдоль тротуара, а не между автомобилями и не по проезду. Так ты не окажешься там, где водитель может тебя не заметить.
</a:t>
            </a:r>
            <a:endParaRPr lang="en-US" sz="1126" dirty="0"/>
          </a:p>
        </p:txBody>
      </p:sp>
      <p:sp>
        <p:nvSpPr>
          <p:cNvPr id="15" name="Text 5"/>
          <p:cNvSpPr txBox="1"/>
          <p:nvPr/>
        </p:nvSpPr>
        <p:spPr>
          <a:xfrm>
            <a:off x="3314883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каждый шаг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знакомый двор требует внимания каждый раз. Перед поворотом, у качелей и возле подъезда остановись на секунду, посмотри вокруг и только потом продолжай путь.
</a:t>
            </a:r>
            <a:endParaRPr lang="en-US" sz="108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6696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Подойди к остановке спокойно и не стой слишком близко к краю дороги. Здесь важно видеть транспорт и самому оставаться на безопасном расстоянии.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654709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транспорт подъехал и остановился, заходи без спешки и держись за поручень. Внутри лучше сразу занять устойчивое положение.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22722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движения не ходи по салону и не отвлекай водителя и пассажиров. Держись за поручни, чтобы не упасть при резком торможении.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61238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Выходить можно только после полной остановки автобуса или трамвая. После этого снова посмотри по сторонам: рядом могут ехать машины, велосипеды и другие участники движения.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путь в автобусе и трамвае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привычный путь изменился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действий, когда знакомая дорога стала другой из-за ремонта или закрытого тротуара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Скользкий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Дождь, снег и лёд делают землю скользкой, а остановка машины становится длиннее. Поэтому шаг должен быть спокойным, без бега и резких поворотов.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485129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Лужи и ямы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лужа может скрывать яму, бордюр или неровность. Лучше обойти её, чем прыгать вслепую и случайно поскользнуться прямо у дороги.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663864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Видно ли тебя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Капюшон, зонт и падающий снег иногда закрывают обзор. Когда видишь меньше, будь особенно внимателен: смотри по сторонам и не отвлекайся ни на секунду.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842598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переходить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непогоду переходят только в знакомом и безопасном месте. Если видимость плохая, лучше подождать и выбрать момент, когда дорога и машины хорошо видны.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 безопасность на дороге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502588"/>
            <a:ext cx="4130041" cy="23352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1103" y="1502588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который всегда слева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мальчик запомнил путь к школе по красному дому и высокой берёзе рядом. Когда они появлялись слева, он знал: до поворота осталось совсем немного. Такие ориентиры помогают не путаться и чувствовать себя увереннее на знакомой дороге.
</a:t>
            </a:r>
            <a:endParaRPr lang="en-US" sz="993" dirty="0"/>
          </a:p>
        </p:txBody>
      </p:sp>
      <p:sp>
        <p:nvSpPr>
          <p:cNvPr id="8" name="Text 1"/>
          <p:cNvSpPr txBox="1"/>
          <p:nvPr/>
        </p:nvSpPr>
        <p:spPr>
          <a:xfrm>
            <a:off x="48402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 и остановка как подсказки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шла домой и считала ориентиры: сначала магазин, потом аптека, а после — остановка с жёлтой крышей. Если на улице начинался ремонт, она сверялась с новыми приметами и не спешила, пока не убеждалась, что идёт правильно.
</a:t>
            </a:r>
            <a:endParaRPr lang="en-US" sz="993" dirty="0"/>
          </a:p>
        </p:txBody>
      </p:sp>
      <p:sp>
        <p:nvSpPr>
          <p:cNvPr id="9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помогают запомнить дорогу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ребёнок потерялся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Останься на 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уходи с незнакомым человеком и не прячься в пустом дворе или подъезде. Лучше остаться там, где есть взрослые: у кассы, охраны, учителя или сотрудника магазина.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Сообщи важное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 адрес, номер телефона родителей или другой знакомый номер. Если ты его не помнишь, покажи записку в кармане или на листке в рюкзаке.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 помочь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скажи взрослому, что ты потерялся, и назови своё имя и фамилию. Чем спокойнее ты объяснишь ситуацию, тем быстрее тебе помогут найти родителей.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01335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Жди рядом со взрослыми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Оставайся там, где тебя легко увидеть: у кассы, стойки охраны или учителя. Яркая одежда и маленькая записка с данными помогают семье найти тебя быстрее.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выходом из дома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порядок действий, который помогает выйти спокойно и без спешки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рядом со взрослым идти легче и безопаснее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кому подсказать
</a:t>
            </a:r>
            <a:pPr algn="l" indent="0" marL="0">
              <a:lnSpc>
                <a:spcPct val="100000"/>
              </a:lnSpc>
              <a:buNone/>
            </a:pPr>
            <a:r>
              <a:rPr lang="en-US" sz="99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Взрослый помогает выбрать верную дорогу и вовремя напоминает правила. Если маршрут вдруг меняется, рядом сразу есть человек, который знает, что делать.
</a:t>
            </a:r>
            <a:endParaRPr lang="en-US" sz="1191" dirty="0"/>
          </a:p>
        </p:txBody>
      </p:sp>
      <p:sp>
        <p:nvSpPr>
          <p:cNvPr id="10" name="Text 3"/>
          <p:cNvSpPr txBox="1"/>
          <p:nvPr/>
        </p:nvSpPr>
        <p:spPr>
          <a:xfrm>
            <a:off x="4383276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спешки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идёт вместе со взрослым, легче сохранять спокойный шаг. Не нужно торопиться и оглядываться каждую секунду, потому что рядом есть помощник.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98248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быстрее запоминается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проходить один и тот же путь вместе несколько раз, ребёнок запоминает ориентиры и порядок действий. Знакомая дорога становится понятной, как любимая книжка без сюрпризов.
</a:t>
            </a:r>
            <a:endParaRPr lang="en-US" sz="1085" dirty="0"/>
          </a:p>
        </p:txBody>
      </p:sp>
      <p:sp>
        <p:nvSpPr>
          <p:cNvPr id="12" name="Text 5"/>
          <p:cNvSpPr txBox="1"/>
          <p:nvPr/>
        </p:nvSpPr>
        <p:spPr>
          <a:xfrm>
            <a:off x="1568054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видны на деле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Взрослый показывает не только дорогу, но и правильное поведение: ждать зелёный свет, смотреть по сторонам и переходить только в безопасном месте.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225776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1103" y="2225776"/>
            <a:ext cx="4130041" cy="23352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повтор перед школой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учебного года семья снова проходит дорогу до школы вместе с ребёнком. По пути отмечают, где нужно остановиться, где смотреть внимательнее и где лучше не торопиться. Такой повтор помогает вспомнить маршрут и убрать лишние сюрпризы.
</a:t>
            </a:r>
            <a:endParaRPr lang="en-US" sz="993" dirty="0"/>
          </a:p>
        </p:txBody>
      </p:sp>
      <p:sp>
        <p:nvSpPr>
          <p:cNvPr id="9" name="Text 2"/>
          <p:cNvSpPr txBox="1"/>
          <p:nvPr/>
        </p:nvSpPr>
        <p:spPr>
          <a:xfrm>
            <a:off x="48402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проверка маршрута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знакомая улица может стать совсем другой: снег закрывает бордюры, а лёд делает шаг осторожнее. Поэтому семья ещё раз смотрит на маршрут, выбирает безопасные переходы и договаривается идти спокойно, как маленькая команда.
</a:t>
            </a:r>
            <a:endParaRPr lang="en-US" sz="993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семьи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путь — это полезная привычка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идти по тротуару, смотреть по сторонам, переходить в нужном месте и не спешить, дорога становится привычной и спокойной. Эти простые шаги помогают каждый день добираться безопасно.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2026-05-25T18:59:56Z</dcterms:created>
  <dcterms:modified xsi:type="dcterms:W3CDTF">2026-05-25T18:59:56Z</dcterms:modified>
</cp:coreProperties>
</file>