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Европы: география, население и хозяйственное разнообразие
</a:t>
            </a:r>
            <a:endParaRPr lang="en-US" sz="3545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пространство различий, связей и общих вызовов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на карте Евразии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 — не только часть света, но и историко-географический регион с плотной сетью связей. Ее положение между Атлантикой, Средиземноморьем и Евразией сформировало разнообразие природных условий, хозяйства и культурных традиций.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деление Европы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относят Скандинавию, Исландию, Финляндию и страны Балтии. Регион отличается морским влиянием, развитой социальной сферой и высокой адаптацией хозяйства к суровым природным условиям.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наиболее урбанизированная и экономически развитая часть континента. Здесь сосредоточены мощная промышленность, транспортные узлы, финансовые центры и густая сеть международных связей.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объединяет страны Средиземноморья, где климат и рельеф во многом определяют сельское хозяйство, туризм, морскую торговлю и повседневный уклад жизни населения.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Европы объединяет постсоветские государства и страны Центрально-Восточной Европы. Для нее особенно заметны последствия исторических переломов, реформ и различий в темпах модернизации.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населенные страны Европы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определяет масштаб внутреннего рынка, спрос на труд и нагрузку на инфраструктуру.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Германия резко выделяются, а далее идет группа крупных стран со сходным демографическим потенциалом.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стран Европы, 2023–2024 гг.; международные статистические базы (ООН/World Bank)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камне, цвете и свете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истоки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Рим сохраняют следы древних цивилизаций, которые заложили основы европейской культуры, права и городского пространства. На улицах этих городов рядом существуют античные руины, музеи и живые современные кварталы.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эпохи Возрождения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Прага, Вена и Париж показывают, как в Европе соединяются разные художественные эпохи. Площади, соборы и дворцы образуют целостную среду, где историческая память становится частью повседневной городской жизни.
</a:t>
            </a:r>
            <a:endParaRPr lang="en-US" sz="879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Барселона, как и многие европейские города, привлекает не только памятниками, но и особой городской атмосферой. Именно сочетание наследия, удобной транспортной сети и развитой сферы услуг делает туризм устойчивой отраслью экономики.
</a:t>
            </a:r>
            <a:endParaRPr lang="en-US" sz="8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Европы по площади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неравномерно распределены пространство, население и административные центры в Европе.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значительно превосходит остальные страны по площади, а Германия выделяется не размером, а политическим и экономическим весом.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Общегеографические справочные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57447"/>
            <a:ext cx="724450" cy="579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3587" y="1805973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76385"/>
            <a:ext cx="724450" cy="579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956" y="3562293"/>
            <a:ext cx="724450" cy="579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659" y="2709867"/>
            <a:ext cx="724450" cy="579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 культурное многообразие Европы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Немецкий, английский, нидерландский, шведский и норвежский языки широко представлены в Северной и Западной Европе и играют важную роль в образовании, науке и деловом общении.
</a:t>
            </a:r>
            <a:endParaRPr lang="en-US" sz="751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Романские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Французский, испанский, итальянский, португальский и румынский языки восходят к латинской традиции, поэтому культурная общность здесь сочетается с ярко выраженной национальной самобытностью.
</a:t>
            </a:r>
            <a:endParaRPr lang="en-US" sz="722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стал главным средством межгосударственного общения, особенно в бизнесе, науке и туризме, но не вытеснил национальные языки из повседневной и школьной жизни.
</a:t>
            </a:r>
            <a:endParaRPr lang="en-US" sz="751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Идентичность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европейских стран школа, литература и средства массовой информации поддерживают языковую преемственность. Именно поэтому культурное разнообразие континента сохраняется, несмотря на интеграцию.
</a:t>
            </a:r>
            <a:endParaRPr lang="en-US" sz="657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Русский, польский, чешский, словацкий, сербский и другие славянские языки образуют крупное культурное пространство, где язык тесно связан с исторической памятью и литературной традицией.
</a:t>
            </a:r>
            <a:endParaRPr lang="en-US" sz="7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европейской интеграции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договоров и институтов, оформивших сближение европейских государств после Второй мировой войны.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как крупнейшее интеграционное объединение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движение товаров, услуг, капитала и рабочей силы делает ЕС единым экономическим пространством. Это снижает барьеры для бизнеса и расширяет возможности для обучения, работы и инвестиций.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 ЕС координируют торговлю, экологию, транспорт, конкуренцию и часть миграционной политики. Благодаря этому страны сохраняют самостоятельность, но действуют в согласованной правовой среде.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внутри союза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ЕС отличаются языками, уровнем доходов и структурой экономики. Однако общие механизмы сотрудничества помогают уменьшать различия и усиливают устойчивость всего объединения.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лидеры Европы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экономики Европы формируют ядро промышленности, финансов, логистики и международной торговли континента.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остается лидером, а Великобритания и Франция образуют следующую группу; Польша заметно усиливает позиции среди быстрорастущих экономик.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номинального ВВП, 2023 г.; Международный валютный фонд (IMF)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42764" y="0"/>
            <a:ext cx="46010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Европа: уровень жизни и природопользование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энергетике широко используются гидроэнергия, ветер и технологии экономии ресурсов. Такой выбор снижает зависимость от импортного топлива и помогает выполнять экологические обязательства.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372726" y="26497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Суровый, но ресурсный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 и короткий вегетационный период осложняют сельское хозяйство, однако стимулируют рациональное природопользование, лесное хозяйство, рыбный промысел и внедрение инноваций.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372726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Инновационная модель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технологичности, высокой квалификации населения и бережного отношения к среде делает Северную Европу примером экономики, где качество жизни и устойчивость развиваются одновременно.
</a:t>
            </a:r>
            <a:endParaRPr lang="en-US" sz="902" dirty="0"/>
          </a:p>
        </p:txBody>
      </p:sp>
      <p:sp>
        <p:nvSpPr>
          <p:cNvPr id="13" name="Text 5"/>
          <p:cNvSpPr txBox="1"/>
          <p:nvPr/>
        </p:nvSpPr>
        <p:spPr>
          <a:xfrm>
            <a:off x="372726" y="9256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социальные 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Североевропейские страны известны устойчивыми системами образования, здравоохранения и социальной защиты. Это поддерживает высокий уровень человеческого развития, сравнительно низкое неравенство и доверие к государственным институтам.
</a:t>
            </a:r>
            <a:endParaRPr lang="en-US" sz="8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формы правления европейских государств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политическое разнообразие стран Европы и их участие в ключевых союзах безопасности и интеграции.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сосуществуют республики и конституционные монархии, при этом многие государства объединены общими институтами ЕС и системой коллективной безопасности НАТО.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о государственном устройстве стран Европы, 2025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Европа: климат, сельское хозяйство и туризм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с мягкой зимой и длинным сухим летом сформировал здесь садоводство, виноградарство и выращивание оливок, цитрусовых и овощей.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услуг и морских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острова сделали туризм, портовую деятельность и морские перевозки важнейшими источниками доходов и занятости для региона.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страны Южной Европы одновременно развивают туризм и агросектор, но сталкиваются с дефицитом воды, сезонной занятостью и угрозой лесных пожаров.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взаимодействия стран Европы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ключевые каналы взаимосвязи между государствами континента в экономике, мобильности и международной политике.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процессы в европейских странах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рождаемость в большинстве стран сочетается с ростом доли пожилых людей и повышенной потребностью в трудовой миграции.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 Ирландия выглядят устойчивее остальных, тогда как Германия, Италия и Испания сильнее ощущают демографическое старение.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Eurostat, последние доступные оценки суммарного коэффициента рождаемости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" y="2499406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Европа: преобразования после 1990-х годов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7097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рынку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1990-х годов многие страны региона свернули плановую модель, открыли рынки для конкуренции и провели приватизацию, чтобы повысить эффективность экономики и привлечь инвестиции.
</a:t>
            </a:r>
            <a:endParaRPr lang="en-US" sz="975" dirty="0"/>
          </a:p>
        </p:txBody>
      </p:sp>
      <p:sp>
        <p:nvSpPr>
          <p:cNvPr id="11" name="Text 3"/>
          <p:cNvSpPr txBox="1"/>
          <p:nvPr/>
        </p:nvSpPr>
        <p:spPr>
          <a:xfrm>
            <a:off x="280965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модернизация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 развивались автомобильная промышленность, сборочные производства и логистика. Это укрепило экспортный потенциал и связало регион с общеевропейскими цепочками поставок.
</a:t>
            </a:r>
            <a:endParaRPr lang="en-US" sz="925" dirty="0"/>
          </a:p>
        </p:txBody>
      </p:sp>
      <p:sp>
        <p:nvSpPr>
          <p:cNvPr id="12" name="Text 4"/>
          <p:cNvSpPr txBox="1"/>
          <p:nvPr/>
        </p:nvSpPr>
        <p:spPr>
          <a:xfrm>
            <a:off x="4648325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дорог, железных дорог и городской среды ускорила рост столиц и крупных агломераций, сделав их центрами услуг, образования и деловой активности.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6487000" y="1196625"/>
            <a:ext cx="17148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преемственность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новыми магистралями и бизнес-центрами в городском ландшафте сохраняются памятники советской эпохи, напоминая о сложной истории и масштабных переменах.
</a:t>
            </a:r>
            <a:endParaRPr lang="en-US" sz="98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уровня социально-экономического развития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внутри Европы заметны различия в доходах, урбанизации и продолжительности жизни даже среди стран с сопоставимой географией.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Северо-Западная Европа в среднем богаче и долговечнее по качеству жизни, а Балканы и часть Восточной Европы отстают из-за разной структуры экономики и инвестиций.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OECD, Eurostat; последние доступные данные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449" y="120742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785" y="1200440"/>
            <a:ext cx="682500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185" y="3299810"/>
            <a:ext cx="719700" cy="5757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 системе международных отношений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098974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государства активно участвуют в ООН, НАТО, ОБСЕ и Совете Европы, влияя на правила безопасности, прав человека и международной дипломатии.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215361" y="1136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повестка включает оборону, контроль границ и реакцию на региональные кризисы, но национальные интересы стран не всегда совпадают полностью.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109022" y="318930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задаёт высокие требования к экологической политике, выбросам и технологическому регулированию, оказывая влияние далеко за пределами континента.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6215361" y="3182250"/>
            <a:ext cx="18450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приоритеты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соседними регионами, энергетическая политика и миграция по-разному воспринимаются на юге, западе, севере и востоке Европы.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важная отрасль европейской экономики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потоки особенно концентрируются в странах с узнаваемым культурным наследием, мягким климатом и развитой транспортной доступностью.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туризма получают не только доходы, но и широкую занятость в сервисе, однако зависят от сезонности и качества инфраструктуры.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Tourism, последние сопоставимые данные по международным прибытием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Европа: пространство различий, связей и общих вызовов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объединяет очень разные страны, но именно их взаимосвязь создаёт общую экономическую и культурную среду. Понимание этих различий помогает видеть и конкуренцию, и сотрудничество континента.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2026-06-03T06:08:27Z</dcterms:created>
  <dcterms:modified xsi:type="dcterms:W3CDTF">2026-06-03T06:08:27Z</dcterms:modified>
</cp:coreProperties>
</file>