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Грибоедов: писатель, дипломат, музыкант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где талант служил слову, музыке и дипломатии.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Россия быстро менялась: усиливались цензура и контроль, но рос интерес к образованию, свободе мысли и новым идеям. В такой среде Грибоедов написал «Горе от ума». 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начала XIX века: время перемен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Грибоедов родился 4 января 1795 года в Москве в дворянской семье и получил хорошее домашнее образование.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интересовали музыка, литература и культура разных стран, поэтому уже в юности он выделялся среди сверстников широтой кругозора.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легко осваивал языки, рано читал серьёзные книги и проявлял редкую память, наблюдательность и любознательность.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способности Грибоедова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1810-х годов Грибоедов учился в Московском университете и быстро обратил на себя внимание преподавателей. Он рано завершил словесное отделение и показал необычную для подростка зрелость.
</a:t>
            </a:r>
            <a:endParaRPr lang="en-US" sz="1011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студент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словесность, философию, право, историю и языки. Эти занятия помогли ему точнее строить речь и позже создать яркие диалоги в комедии.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образование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круг интересов молодого Грибоедова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службы А.С. Грибоедова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Грибоедова: от учёбы к дипломатии и литературе
</a:t>
            </a:r>
            <a:endParaRPr lang="en-US" sz="24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формирование стиля
</a:t>
            </a:r>
            <a:endParaRPr lang="en-US" sz="2566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Грибоедов писал стихи, небольшие пьесы и комические сценки, хотя многие ранние тексты не сохранились полностью.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слушал живую разговорную речь и замечал, как люди говорят в обществе, на вечерах и в театре.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у него особенно удавались точные реплики, ирония и умение короткой фразой показать характер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именно эти качества сделали «Горе от ума» яркой и легко запоминающейся комедией.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была создана в 1822–1824 годах и быстро стала известной в списках. В центре сюжета — Чацкий, который возвращается в Москву и сталкивается с фамусовским обществом.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соединены сатира, смешные сцены и серьёзный разговор о достоинстве, уме и свободе мысли. Поэтому произведение осталось важным и для своего времени, и для последующих поколений.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 — главное произведение Грибоедова
</a:t>
            </a:r>
            <a:endParaRPr lang="en-US" sz="26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свою сторону спора о том, каким должен быть человек и как жить в обществе.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занимает мир Фамусова: именно он задаёт правила, с которыми спорит Чацкий.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образам комедии А.С. Грибоедова «Горе от ума»
</a:t>
            </a:r>
            <a:endParaRPr lang="en-US" sz="137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«Горя от ума» и их роль в конфликте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 комедии быстро превратились в крылатые выражения и до сих пор узнаются в речи, потому что звучат точно и очень образно.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читают с интересом, потому что она одновременно смешная, острая и правдивая, а значит, понятна и современному читателю.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 знакомые жизненные ситуации: страх перед новым, желание угодить начальству и привычку судить по внешним правилам.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«Горе от ума» стало знаменитым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самых известных произведений и их роли в творчестве автора.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вошёл в историю прежде всего как автор «Горя от ума», но его творчество было разнообразным.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А.С. Грибоедова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Грибоедова и их значение
</a:t>
            </a:r>
            <a:endParaRPr lang="en-US" sz="26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был одарённым пианистом и сам писал вальсы. Для дворянского дома начала XIX века музыка была не развлечением, а важной частью воспитания, общения и повседневной культуры.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слух помогал ему чувствовать темп речи, точность пауз и выразительность реплик. Поэтому диалоги в его произведениях звучат живо, а каждая фраза словно выверена по ритму.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 музыка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в армии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переходит в Коллегию иностранных дел и начинает работать в сфере, где особенно нужны точность, выдержка и умение договариваться.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поручения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переговорах и переписке помогает ему лучше понимать международную политику и укрепляет его репутацию внимательного и образованного дипломата.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восточные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получает опыт на Кавказе, знакомится с Персией и Турцией, изучает местные особенности и совершенствует знание восточных языков.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служба Грибоедова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расширял его кругозор: от учёбы и литературы он пришёл к большой государственной службе и сложным международным задачам.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по маршруту возрастали опыт, ответственность и знание разных культур, что сделало Грибоедова необычайно разносторонней личностью.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А.С. Грибоедова: Москва, Петербург, Кавказ, Тифлис, Персия, Тегеран.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жизни и службы Грибоедова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биографии Грибоедова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Грибоедов увидел другой уклад жизни, познакомился с военными, чиновниками и путешественниками. Это сделало его наблюдения точнее и глубже.
</a:t>
            </a:r>
            <a:endParaRPr lang="en-US" sz="1121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жизненный опыт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Кавказа не пропали даром: они расширили его представление о мире и усилили ту точность в деталях, которая заметна в его литературных произведениях.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творчества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был важным пограничным регионом, где пересекались интересы России и восточных государств. Грибоедов внимательно следил за этими отношениями и учился дипломатии на практике.
</a:t>
            </a:r>
            <a:endParaRPr lang="en-US" sz="1089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политика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пригодились его способности к языкам. Общение с людьми разных культур помогало ему лучше понимать обычаи, взгляды и политические интересы региона.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общение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1828 году Грибоедова назначили послом в Тегеран. Ему пришлось выполнять условия Туркманчайского договора и защищать интересы России в очень напряжённой обстановке.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требовала осторожности и уважения к местным обычаям. Однако положение оставалось сложным, а любая ошибка могла вызвать новый конфликт. Этот этап стал последним в его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миссия в Персии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приведших к гибели Грибоедова и кризису в отношениях России и Персии.
</a:t>
            </a:r>
            <a:endParaRPr lang="en-US" sz="129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 Тегеране в 1829 году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Грибоедова его имя стало связано с образом умного, смелого и независимого человека, который не боялся говорить правду.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«Горя от ума» сохранилась благодаря спискам: читатели переписывали комедию от руки и передавали друг другу, хотя печаталась она не сразу.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полный текст был известен не из книги, а из рукописных копий. Именно так произведение широко распространилось в образованном обществе.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Грибоедове жива не только из-за трагической судьбы, но и потому, что его комедия повлияла на русскую литературу и культуру речи.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Грибоедове и судьба рукописей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263848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А.С. Грибоедова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творчества показывает главные этапы его пути.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Грибоедова была короткой, но очень насыщенной: учёба, литература, дипломатия и трагический финал сделали его одной из заметных фигур русской культуры.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биографии А.С. Грибоедова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комедии связаны не только с Москвой XIX века: они помогают понять, почему люди спорят о карьере, честности и свободе выбора до сих пор.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остаются конфликт разума с предрассудками и критика светского общества, поэтому пьеса остаётся понятной и современному читателю.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комедии «Горе от ума» по тексту произведения.
</a:t>
            </a:r>
            <a:endParaRPr lang="en-US" sz="133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раскрыл Грибоедов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Грибоедов: сила ума, слова и характера
</a:t>
            </a:r>
            <a:endParaRPr lang="en-US" sz="27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прожил недолгую, но яркую жизнь, успев проявить себя как писатель, дипломат и музыкант. Его имя осталось в истории благодаря уму, смелости и «Горю от ума».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2026-05-23T04:13:29Z</dcterms:created>
  <dcterms:modified xsi:type="dcterms:W3CDTF">2026-05-23T04:13:29Z</dcterms:modified>
</cp:coreProperties>
</file>