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«Облако в штанах»: поэма о любви, бунте и силе нового слова
</a:t>
            </a:r>
            <a:pPr algn="l" indent="0" marL="0">
              <a:lnSpc>
                <a:spcPct val="90000"/>
              </a:lnSpc>
              <a:buNone/>
            </a:pPr>
            <a:r>
              <a:rPr lang="en-US" sz="19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драма, протест и новаторский стих Маяковского
</a:t>
            </a:r>
            <a:endParaRPr lang="en-US" sz="1937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«Облако в штанах» рождается на фоне войны, духовного кризиса и ожидания перемен. Маяковский пишет поэму как футурист, отвергающий привычную поэтическую гармонию, а переживание несчастной любви придаёт тексту особую эмоциональную остроту.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литературный контекст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обозначил произведение как «трагедию», и это сразу задаёт его напряжённый конфликтный тон. Перед читателем не просто лирика, а художественное столкновение личности с миром.
</a:t>
            </a:r>
            <a:endParaRPr lang="en-US" sz="1168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произведения соединяются исповедь, ораторская речь, лирический монолог и памфлетная интонация. Такое смешение жанров усиливает эмоциональное давление и делает речь героя особенно выразительной.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делится на четыре смысловые части, и каждая из них расширяет масштаб переживания. От частной любовной боли текст постепенно переходит к социальному и философскому протесту.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построена по принципу нарастания: каждое последующее звено звучит резче и шире предыдущего. Именно поэтому личная драма в финале воспринимается как событие общечеловеческого масштаба.
</a:t>
            </a:r>
            <a:endParaRPr lang="en-US" sz="1164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композиция поэмы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Страдающий влюблённый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Маяковского переживает любовь как рану и унижение, не скрывая внутренней боли. Его чувство предельно обнажено и потому звучит особенно резко и убедительно.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Бунтарь и поэт-пророк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он выступает как человек вызова, не принимающий молчания и покорности. Его речь звучит как призыв, а масштаб переживания постоянно выходит за пределы бытового опыта.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лирического героя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Марии связан с реальным биографическим источником, но в поэме он становится символом недостижимой любви. Личное чувство приобретает обобщённый, почти трагический смысл.
</a:t>
            </a:r>
            <a:endParaRPr lang="en-US" sz="1081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здесь не приводит к гармонии, а обнажает несоответствие между мечтой и действительностью. Из этой несостыковки вырастает и страдание, и сила поэтического высказывания.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сменяется ревностью, унижением и болезненным осознанием отказа. Герой не получает ответной близости, и именно это делает его исповедь предельно напряжённой.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линия: Мария и мотив недостижимости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319" y="1291100"/>
            <a:ext cx="338513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444" y="1291100"/>
            <a:ext cx="338513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055087"/>
            <a:ext cx="300900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444" y="3055087"/>
            <a:ext cx="338513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протест и критика мещанского мира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противопоставляет живое чувство благополучию, в котором нет внутреннего движения. Комфорт и привычка в его изображении означают духовную остановку и равнодушие.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сытости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резко осуждает внешнюю приличность, за которой скрыты пустота и самодовольство. Для героя особенно невыносимо притворство, прикрывающее отсутствие сочувствия.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Лицемерие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возмущение в поэме связано не только с эпохой, но и с личной совестью. Герой не принимает мира, где чужая боль остаётся незамеченной.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протест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Бунт Маяковского направлен против укоренившихся норм поведения и мышления. Он требует иной меры жизни, в которой у личности есть право на правду и голос.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привычного порядка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В. В. Маяковского «Облако в штанах» (1915)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показывает не просто смену эпизодов, а последовательное расширение конфликта от частного чувства к мировому спору.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развивается текст, тем сильнее личная драма превращается в универсальный протест.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смысловые части поэмы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звучат библейские образы, связанные с апостолами, судом, распятием и молитвенным обращением. Они придают тексту высокий, философски насыщенный масштаб.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мотивы и богоборческий пафос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героя с Богом не сводится к простому отрицанию веры. Он возникает из чувства несправедливости мира, где страдание человека не получает ответа.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Богоборческий пафос у Маяковского выражает не разрушение ради разрушения, а мучительный поиск смысла. Герой требует не догмы, а отклика на человеческую боль.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план делает личный конфликт предельно широким. Благодаря ему любовная и социальная темы получают дополнительную глубину и трагическую напряжённость.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развивается внутренний конфликт лирического героя по мере чтения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поэмы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футуристическая поэтика Маяковского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 как нервная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у Маяковского обрываются, ускоряются, сталкиваются между собой и создают ощущение взволнованного монолога. Такое письмо напоминает не спокойное чтение, а живую речь, в которой каждое слово звучит как эмоциональный удар.
</a:t>
            </a:r>
            <a:endParaRPr lang="en-US" sz="939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на грани высокого и разговорного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соединяет патетику, резкие бытовые интонации и неожиданно грубые выражения. Это столкновение стилей помогает передать внутренний разлом героя и делает его исповедь особенно современной и убедительной.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сила строки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Графическое расположение текста работает как часть смысла: короткие строки, паузы и разрывы усиливают напряжение. На странице поэма выглядит так же резко, как звучит, поэтому форма здесь равна содержанию.
</a:t>
            </a:r>
            <a:endParaRPr lang="en-US" sz="99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0839" y="1394038"/>
            <a:ext cx="4042322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мотивы работают на усиление конфликта: от личной боли к социальному и мировоззренческому вызову.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чтение поэмы В. В. Маяковского «Облако в штанах».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основные мотивы поэмы расширяют личную драму героя до философского конфликта.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и их функции в поэме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 Маяковского — это не фон, а активная среда давления: шум, теснота и толпа постоянно нарушают личное пространство героя и усиливают чувство внутреннего разлада.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детали, уличная суета и рекламная повседневность показывают современность как мир внешней устроенности, за которой скрыты равнодушие, усталость и духовная пустота.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таком фоне особенно заметны одиночество лирического героя и уязвимость его чувства: в городской реальности даже любовь и слово проходят проверку на прочность.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и образ современности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текста поэмы «Облако в штанах».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стилей делает речь героя одновременно исповедальной, публичной и спорящей с читателем.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разных лексических пластов подтверждает многоголосие поэмы и её эмоциональную напряжённость.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 пласты поэмы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смысловые части помогают поэту развернуть личное чувство до масштаба мирового конфликта.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поэмы «Облако в штанах» в авторском определении и школьном анализе.
</a:t>
            </a:r>
            <a:endParaRPr lang="en-US" sz="878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такая композиционная протяжённость делает образы сердца, голоса, города и страдания особенно масштабными и выразительными.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конфликта в поэме В. В. Маяковского «Облако в штанах».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личной боли к мировому конфликту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строка и резкие паузы дробят речь на смысловые удары, поэтому стих звучит не плавно, а напряжённо, как эмоциональный монолог на пределе.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Графика текста у Маяковского работает как часть смысла: разрывы строки, ступенчатое расположение слов и визуальная свобода передают темп и резкость переживания.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переносы строк создают эффект взволнованности: мысль не развивается спокойно, а как будто прорывается наружу вместе с сильным чувством.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ритм сближает поэму с живой речью и одновременно подчёркивает её новаторство, характерное для футуристической поэтики.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интонация и визуальная организация стиха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«Облако в штанах» впервые так ясно соединяет у Маяковского личную драму, социальный вызов и эксперимент с формой, поэтому текст воспринимается как ранний художественный манифест поэта.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закрепляются его главные черты: максимализм, ораторская интонация, масштабный образ героя и стремление говорить с эпохой на языке предельной выразительности.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поэма стала программной для Маяковского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поэмы «Облако в штанах».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не существуют отдельно: каждая из них переходит в другую и усиливает общее трагическое звучание.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конфликт поэмы строится на взаимопроникновении личного, общественного и философского начал.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и их взаимосвязь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703" y="1808050"/>
            <a:ext cx="3383493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Литературоведческие сведения о поэме «Облако в штанах».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основные сведения о поэме и её значении для русской поэзии XX века.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занимает центральное место в поэтике Маяковского и заметно повлияло на развитие экспрессивного стиха и образа поэта-борца.
</a:t>
            </a:r>
            <a:endParaRPr lang="en-US" sz="1041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о произведении и его месте в литературе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033" y="655050"/>
            <a:ext cx="3629106" cy="3799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2038875"/>
            <a:ext cx="41499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Облако в штанах: слово, которое не молчит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Маяковского соединяет личную исповедь, социальный вызов и художественный эксперимент, превращая частную боль в сильное высказывание о человеке, эпохе и праве на собственный голос.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2026-05-23T15:57:10Z</dcterms:created>
  <dcterms:modified xsi:type="dcterms:W3CDTF">2026-05-23T15:57:10Z</dcterms:modified>
</cp:coreProperties>
</file>