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Ермака: история, легенда и значение для освоения Сибири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гибели Ермака изменила ход освоения Сибири.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Тимофеевич возглавил поход в Сибирь, победил силы Кучума и вошёл в историю как человек, с которого началось русское продвижение к Иртышу и дальше на восток.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Ермак: атаман, ставший символом эпохи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 ханство и противостояние с Кучумом
</a:t>
            </a:r>
            <a:endParaRPr lang="en-US" sz="275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 ханство контролировало важные речные пути и опиралось на конницу, внезапные вылазки и хорошее знание местности, что делало борьбу особенно трудной для пришлого отряда.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Кашлыка Кучум не отказался от сопротивления. Он сохранял влияние, собирал сторонников и искал момент, когда можно будет нанести ответный удар по казакам.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Ермаков отряд действовал далеко от своих баз, в чужой и суровой местности. Нехватка людей, припасов и отдыха постепенно ослабляла его позиции.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последнего этапа похода Ермака
</a:t>
            </a:r>
            <a:endParaRPr lang="en-US" sz="28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победы сменились угрозой и гибелью отряда.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успехов положение отряда ухудшалось, а решающий удар пришёлся на ослабленный лагерь ночью.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XVI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путь и как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Иртыш был удобен для передвижения и скрытого подхода. Но та же река мешала быстро организовать оборону, если нападение начиналось неожиданно.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Иртыш и место последней стоянки Ермака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это место стало уязвимым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Вагая, высокий берег и ночная темнота создавали сложные условия для защиты лагеря. Нападавшие могли подойти незаметно и ударить с выгодной позиции.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произошла ночная атака на лагерь Ермака
</a:t>
            </a:r>
            <a:endParaRPr lang="en-US" sz="28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краткому изложению событий 1585 года.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лагерь оказался уязвимым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Ермака был небольшим, поэтому каждое ночное нападение создавало серьёзный риск. Потери и усталость быстро снижали его способность держать оборону.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людей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поход истощил силы казаков. Когда люди утомлены, им труднее быстро собраться, занять позиции и действовать слаженно в первые минуты боя.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износ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угроза не позволяла спокойно подготовить стоянку. Ночная атака лишила казаков главного преимущества — возможности встретить врага в организованном строю.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 на укрепление
</a:t>
            </a:r>
            <a:endParaRPr lang="en-US" sz="15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сторон перед решающим нападением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сохраняли опыт и выучку, но уступали в численности и свежести сил.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перевес дали не только люди, но и ночь, местность и внезапность атаки.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 событиям похода Ермака, XVI век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более общее описание: атаман погиб в общей неразберихе внезапного нападения. Во всех версиях совпадает главное — это случилось в 1585 году.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гибели Ермака в исторических источниках
</a:t>
            </a:r>
            <a:endParaRPr lang="en-US" sz="26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версия говорит, что Ермак пытался переправиться через Иртыш и утонул, потому что тяжёлые доспехи мешали ему держаться на воде во время ночного боя.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версия утверждает, что он был ранен в схватке и уже потом оказался у воды или у лодки, где погибли последние надежды на спасение.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96018"/>
            <a:ext cx="4759500" cy="22467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сообщают разные источники о смерти Ермака
</a:t>
            </a:r>
            <a:endParaRPr lang="en-US" sz="26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подробности различаются, но общая картина остаётся одинаковой.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расходятся в деталях, но едины в главном: смерть Ермака связана с ночным нападением на Иртыше.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летописных и устных свидетельств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в памяти людей: как рождался образ героя
</a:t>
            </a:r>
            <a:endParaRPr lang="en-US" sz="269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последнем походе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Ермак часто появляется как смелый атаман, который ведет товарищей по опасной воде и не отступает перед бедой. Такой образ легко представить на фоне темной реки и тревожной ночи.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сильнее подробностей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сохранили не только сам факт гибели, но и впечатление от нее: внезапность, напряжение, чувство утраты. В этих рассказах Ермак связан с саблей, лодкой и казачьей свободой, словно с символами целой эпохи.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истории и искусстве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памятники и художественные произведения превратили Ермака в исторический образ, а не только в имя из учебника. На иллюстрациях его нередко показывают у бурной сибирской реки, среди воинов и сурового пейзажа.
</a:t>
            </a:r>
            <a:endParaRPr lang="en-US" sz="11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положение казаков после гибели Ермака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гибели, 1585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атака Кучума лишила казаков руководителя и нарушила порядок в лагере.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после боя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Уцелевшие бойцы пытались спастись, собрать людей и понять, можно ли удержать стоянку.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 из занятых мест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атамана отряд начал оставлять укрепления и отходить к более безопасным пунктам.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значение событий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Сибири, собранные в походе, сохранились и позже помогли новым экспедициям Москвы.
</a:t>
            </a:r>
            <a:endParaRPr lang="en-US" sz="13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освоения Сибири после 1585 года
</a:t>
            </a:r>
            <a:endParaRPr lang="en-US" sz="25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Кучума не остановила движение русских людей на восток, но показала, что без укрепленных опорных пунктов удержать новые земли трудно.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шло освоение, тем важнее становились снабжение, гарнизоны и государственная поддержка, а не только личная храбрость.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истории России XVI–XVII веков; качественная оценка последствий по учебным материалам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гибель Ермака превратилась в знак опасной и дорогостоящей борьбы за Сибирь.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стала символом не только потери, но и поворота в истории освоения восточных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XVI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похода Ермака к закреплению русской власти в Сибири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истории: от первого похода до строительства острогов и укрепления власти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Кучума после гибели Ермака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1585 года Кучум не исчез из истории: он продолжал сопротивление и пытался вернуть влияние в Сибири. Это показывает, что исход борьбы не решился одной ночью.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действия мешали русским отрядам быстро закрепиться на новых землях. Для казаков и служилых людей Сибирь оставалась пространством постоянной опасности и новых столкновений.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Кучум использовал знание местности, подвижность конницы и внезапные удары. Именно поэтому даже после гибели Ермака война за регион оставалась долгой и трудной.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его сопротивления помогает понять: освоение Сибири шло не мгновенно, а через череду походов, обороны, отступлений и новых попыток закрепиться.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исход решило не одно сражение, а несколько факторов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и его люди оказались далеко от своих основных сил, без времени на долгую подготовку и полноценную перестройку лагеря.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определило сочетание условий: слабость лагеря, усталость и ночная внезапность оказались важнее личного мужества воинов.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 XVI века; обобщение причин по учебным материалам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56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события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решает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знание действий противника и своевременное наблюдение могут изменить исход даже небольшой стычки. Без этого лагерь оказался беззащитным перед внезапной атакой.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не менее важно, чем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Далекому отряду трудно долго держаться без продовольствия, отдыха и запасов. Поход Ермака напоминает, что успех в пути зависит не только от отваги, но и от подготовки.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влияет на бой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берег, темнота и узкие пути помогли нападавшим. Когда люди не знают пространства, где идут сражения, даже опытный отряд может потерять преимущество.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победа не завершает кампанию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важного успеха борьба может продолжаться еще долго. Смерть Ермака учит тому, что исторические перемены складываются из многих шагов, а не из одного боя.
</a:t>
            </a:r>
            <a:endParaRPr lang="en-US" sz="13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смерти Ермака сегодня
</a:t>
            </a:r>
            <a:endParaRPr lang="en-US" sz="29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помнить не только саму гибель атамана, но и обстоятельства, в которых она произошла: Иртыш, ночь, внезапное нападение и трудный путь казаков в Сибирь.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видеть и последствия: отступление отряда, новые походы и продолжение продвижения России на восток. Так один эпизод стал частью большой истории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Трагедия, которая изменила ход истории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Ермака в 1585 году стала не завершением, а поворотом: его поход открыл дорогу дальнейшему движению на восток и навсегда остался в исторической памяти.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2026-05-19T04:47:58Z</dcterms:created>
  <dcterms:modified xsi:type="dcterms:W3CDTF">2026-05-19T04:47:58Z</dcterms:modified>
</cp:coreProperties>
</file>