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 развития жизни в мезозойскую эру: основные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Мезозойская эра — эпоха расцвета динозавров и появления первых птиц и млекопитающих.
</a:t>
            </a:r>
            <a:endParaRPr lang="en-US" sz="30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биологический контекст мезозойской эры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Мезозойская эра началась после глобального пермского вымирания, открыв путь к развитию новых форм жизни. Распад Пангея, климатические изменения и горообразование сформировали условия для эволюции животных и растений.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7615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триас (около 252 млн лет назад)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распада Пангея, формирование первых разломов между континентами Лавразией и Гондваной.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44112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юрский период (около 150 млн лет назад)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Атлантического океана и значительные смещения литосферных плит, что привело к возникновению горных систем.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60610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меловой период (около 130 млн лет назад)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Развитием климатических поясов с выраженными различиями между экваториальными и полярными регионами.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77107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мел (около 70 млн лет назад)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Заключительный этап геологических изменений перед массовыми вымираниями, укрепление современных континентальных очертаний.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преобразования мезозойской эры
</a:t>
            </a:r>
            <a:endParaRPr lang="en-US" sz="3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500" y="1540580"/>
            <a:ext cx="318300" cy="254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0825" y="326100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0825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700" y="3261000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распространение динозавров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Динозавры появились в триасовом периоде примерно 230 миллионов лет назад, заполнив новые экологические ниши на суше.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расселение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Динозавры обитали на всех континентах, адаптируясь к самым разным климатическим и ландшафтным условиям.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мезозое появились и развивались хищные и травоядные динозавры с разнообразными размерами и строением тела.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роли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Занимали ключевые позиции в пищевых цепях и формировали множество экосистем мезозоя.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морях мезозоя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Аммониты — морские лаки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Аммониты были разнообразными морскими моллюсками с закрученными раковинами. Они создавали основу пищевых цепей, служили индикаторами возраста пород.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рептилии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Ихтиозавры и плезиозавры были крупными морскими хищниками. Их адаптации включали обтекаемую форму и мощные плавники для активного плавания.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Обширные коралловые рифы создавали сложные экосистемы, предоставляя среду обитания для многих видов морских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птиц: археоптерикс и ключевые изменения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сочетал черты рептилий и птиц: плотные перья, развитые крылья с когтями и зубы в челюстях. Это свидетельствует о переходе к активному полёту.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мезозое шло разнообразие ранних птиц с постепенной эволюцией структур крыла и новых перьевых типов, что обеспечивало совершенствование летательных способностей.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046" y="205125"/>
            <a:ext cx="4031659" cy="493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83800" y="139500"/>
            <a:ext cx="43002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3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млекопитающие мезозоя и их особенности
</a:t>
            </a:r>
            <a:endParaRPr lang="en-US" sz="2743" dirty="0"/>
          </a:p>
        </p:txBody>
      </p:sp>
      <p:sp>
        <p:nvSpPr>
          <p:cNvPr id="6" name="Text 1"/>
          <p:cNvSpPr txBox="1"/>
          <p:nvPr/>
        </p:nvSpPr>
        <p:spPr>
          <a:xfrm>
            <a:off x="4989593" y="1943161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Первичные млекопитающие появились в конце триаса. Они отличались небольшим размером и ночным образом жизни, что позволяло избегать конкуренции с динозаврами.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4989593" y="3442336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— шерсть, теплокровность и рождение живых детёнышей — заложили основу для дальнейшей эволюции млекопитающих в мезозое.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разнообразия динозавров достиг пика в меловом периоде, поддерживаемый изменениями среды обитания.
</a:t>
            </a:r>
            <a:endParaRPr lang="en-US" sz="128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исследования, 2023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2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видового разнообразия динозавров
</a:t>
            </a:r>
            <a:endParaRPr lang="en-US" sz="2872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Последнее массовое вымирание на границе мела и кайнозоя привело к резкому снижению разнообразия динозавров.
</a:t>
            </a:r>
            <a:endParaRPr lang="en-US" sz="129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593001"/>
            <a:ext cx="4133400" cy="2279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мезозойских рептилий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группы, их среда и особенности строения и питания.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заняла уникальную экологическую нишу и имела специализированные адаптации.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палеонтологии, 2022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роль покрытосеменных растений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появились в меловой период и быстро распространились благодаря развитию цветков, которые привлекали насекомых для опыления.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плоды обеспечили эффективное распространение семян различными животными, что способствовало доминированию этих растений в наземных экосистемах.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стали основой современных лесов и травянистых сообществ, сыграв ключевую роль в изменениях биоразнообразия мезозоя.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насекомых в мезозое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мезозойскую эру насекомые значительно расширили своё разнообразие, появились новые группы, такие как термиты и муравьи, которые сформировали сложные колонии и жилищные структуры.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бабочки впервые начали развиваться в этот период, расширяя свою роль в экосистемах и становясь важными опылителями благодаря яркой окраске и разнообразным формам.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появились в позднем мелу, развивая эффективные механизмы опыления цветов, что способствовало распространению покрытосеменных растений по суше.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разнообразия насекомых привёл к формированию новых экологических связей, значительно влияя на структуру мезозойских наземных экосистем и пищевые цепи.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экосистемы мезозоя: условия существования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мезозоя отличался стабильной тёплостью, отсутствием ледниковых периодов и повышенной влажностью, что способствовало развитию богатых биомов.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Густые леса мезозоя включали разнообразные папоротники, хвойные деревья и саговники, образуя обширные лесистые территории на всех континентах.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приводило к формированию уникальных экосистем, сильно отличавшихся от современных, где высокое разнообразие животных и растений поддерживалось благоприятными условиями.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6675" y="954486"/>
            <a:ext cx="4108200" cy="19457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954486"/>
            <a:ext cx="4108200" cy="1945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Птерозавры — властелины воздушного пространства
</a:t>
            </a:r>
            <a:endParaRPr lang="en-US" sz="2430" dirty="0"/>
          </a:p>
        </p:txBody>
      </p:sp>
      <p:sp>
        <p:nvSpPr>
          <p:cNvPr id="8" name="Text 2"/>
          <p:cNvSpPr txBox="1"/>
          <p:nvPr/>
        </p:nvSpPr>
        <p:spPr>
          <a:xfrm>
            <a:off x="465667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и образ жизни птерозавров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5667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их размаха крыльев варьировался от 30 сантиметров до 10 метров. Форма клювов птерозавров была разной — от тонких для рыбы до мощных для охоты на других животных, что отражало разнообразие питания.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882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летающих рептилий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7882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Птерозавры появились около 220 миллионов лет назад, став первыми позвоночными, освоившими полёт. Их кожистые крылья и лёгкий скелет обеспечивали высокую манёвренность и разнообразие в размерах.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75" y="1253399"/>
            <a:ext cx="3873300" cy="12331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200" y="1253399"/>
            <a:ext cx="3873300" cy="12331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Гиганты мезозоя: диноавры-колоссы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605925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Диплодок — длинный гигант юры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05925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Диплодок достигал длины до 27 метров, используя длинную шею для поедания растительности с верхушек деревьев. Этот растительноядный динозавр был одним из самых длинных существ мезозоя.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16050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Тираннозавр — хищник верхнего мела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816050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Тираннозавр, длиной до 13 метров, обладал мощными челюстями, приспособленными для охоты на крупных динозавров. Его размеры и сила делали его одним из хозяев своего времени.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мелового периода произошло крупнейшее массовое вымирание — исчезли динозавры, аммониты и многие морские организмы. Причиной считается падение астероида и связанные климатические изменения.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66 млн лет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назад произошло крупнейшее массовое вымирание, завершившее эпоху динозавров и изменившее биосферу Земли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палеонтологических исследований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древо основных групп животных мезозоя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основные ветви эволюционного развития рептилий и их потомков в мезозое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175" y="14194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0631" y="1419450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175" y="3284875"/>
            <a:ext cx="267900" cy="267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мезозоя в современной природе
</a:t>
            </a:r>
            <a:endParaRPr lang="en-US" sz="3128" dirty="0"/>
          </a:p>
        </p:txBody>
      </p:sp>
      <p:sp>
        <p:nvSpPr>
          <p:cNvPr id="10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— потомки динозавров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птицы произошли от тероподных динозавров, сохранив черты оперения и костной структуры, что подтверждает связь с мезозойской фауной.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 — живые родственники архозавров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крокодилы представляют собой потомков древних архозавров, сохранивших многие приспособления мезозойских рептилий и их экологическую нишу.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963200" y="3176275"/>
            <a:ext cx="7820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насекомые с древними признаками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258750" y="3699325"/>
            <a:ext cx="85074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Реликтовые растения, такие как гингко и хвойные, вместе с древними группами насекомых сохраняют примитивные черты, наследованные из мезозойской эры.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1952129"/>
            <a:ext cx="3856200" cy="16438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сравнения характерных групп животных, растений, климата и ключевых событий мезозоя с палеозоем и кайнозоем.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Мезозой выделяется господством рептилий и появлением покрытосеменных растений, что отличает его от других эран.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эволюционных эрам
</a:t>
            </a:r>
            <a:endParaRPr lang="en-US" sz="3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9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палеонтологические находки мезозоя
</a:t>
            </a:r>
            <a:endParaRPr lang="en-US" sz="2809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Аллозавр из Северной Америки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Обнаруженные в США скелеты Аллозавра помогли понять строение и образ жизни одного из крупных хищных динозавров поздней юры. Они свидетельствуют о высокоразвитой охотничьей стратегии.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Трицератопс из Северной Америки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Скелеты Трицератопса с характерным рогатым черепом раскрывают много о социальном поведении растительноядных динозавров мелкого периода и механизмах защиты.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из Германии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Находка Археоптерикса является ключевой для изучения происхождения птиц, сочетающих рептильные и птичьи признаки, подтверждая переходный эволюционный этап.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Мезозой: эпоха биологических новшеств и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Мезозойская эра стала фундаментом современной жизни, сформировав многие группы животных и растений. Массовые вымирания открыли путь для новых форм, определив облик Земли на миллионы лет вперёд.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2026-05-08T04:33:44Z</dcterms:created>
  <dcterms:modified xsi:type="dcterms:W3CDTF">2026-05-08T04:33:44Z</dcterms:modified>
</cp:coreProperties>
</file>