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клетки: интерфаза, митоз и мейоз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растёт, делится и передаёт наследственную информацию?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клеткам деление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обеспечивает рост, обновление тканей и точную передачу ДНК. Без него невозможны развитие организма, заживление повреждений и стабильность наследственного материала.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клеточного цикла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G1-фаза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активно растёт, увеличивает объём цитоплазмы и синтезирует белки, необходимые для дальнейшей работы. На этом этапе она накапливает ресурсы и готовится к удвоению ДНК.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S-фаза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S-фазе происходит репликация наследственного материала: каждая хромосома удваивается и образует две сестринские хроматиды. Количество ДНК увеличивается, но число хромосом остаётся прежним.
</a:t>
            </a:r>
            <a:endParaRPr lang="en-US" sz="1371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G2-фаза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удвоения ДНК клетка завершает подготовку к делению, синтезирует дополнительные вещества и проверяет точность копирования генетического материала. Это снижает риск передачи ошибок дочерним клеткам.
</a:t>
            </a:r>
            <a:endParaRPr lang="en-US" sz="1371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М-фаза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М-фаза включает деление ядра и цитоплазмы. Именно здесь хромосомы распределяются между дочерними клетками, а цикл переходит от подготовки к завершению деления.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как период активной подготовки к делению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занимает основное время жизни клетки, поэтому именно в этот период происходит главная работа: рост, обмен веществ и подготовка структур, необходимых для будущего деления.
</a:t>
            </a:r>
            <a:endParaRPr lang="en-US" sz="964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активно образует РНК, белки и другие органические вещества, увеличивает массу цитоплазмы и число органоидов, чтобы обеспечить деление достаточным количеством материалов и энергии.
</a:t>
            </a:r>
            <a:endParaRPr lang="en-US" sz="939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 интерфазе деспирализованы и не видны как отдельные структуры в световой микроскоп. Это позволяет клетке работать с генетической информацией без её компактной упаковки.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центриолей
</a:t>
            </a:r>
            <a:pPr algn="l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клеток в интерфазе удваиваются центриоли, которые затем участвуют в организации веретена деления. Так клетка подготавливает механизм точного распределения хромосом.
</a:t>
            </a:r>
            <a:endParaRPr lang="en-US" sz="10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М-фаза показывает, что деление — лишь финальный этап длительной подготовки клетки к точному распределению наследственного материала.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интерфазы подчёркивает, что клетка большую часть времени растёт и работает, а не делится.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клеточного цикла; значения приведены по условию задания.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этапов клеточного цикла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репликации каждая хромосома состоит из двух сестринских хроматид, поэтому дочерние клетки смогут получить полный и одинаковый набор наследственной информации.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копии каждой хромосомы образуются к концу S-фазы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репликация ДНК в S-фазе клеточного цикла.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точки клеточного цикла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ДНК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G1-фазе оценивается целостность генетического материала. Если в ДНК есть повреждения, клетка не спешит переходить дальше и сначала устраняет ошибки.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репликации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G2-фазе клетка убеждается, что удвоение ДНК прошло полностью и без критических сбоев. Это снижает риск передачи неполного набора наследственной информации.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хромосом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митоза проверяется, правильно ли хромосомы прикреплены к нитям веретена деления. Такая проверка необходима для равномерного расхождения хроматид.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или апоптоз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серьёзных нарушениях клетка может остановить цикл или запустить апоптоз. Это защищает организм от накопления мутаций и хромосомных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хромосомы и кариотип человека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хроматиды
</a:t>
            </a:r>
            <a:pPr algn="ctr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делящейся клетке хромосома состоит из двух сестринских хроматид, соединённых центромерой. Такое строение обеспечивает точное распределение наследственного материала между дочерними клетками.
</a:t>
            </a:r>
            <a:endParaRPr lang="en-US" sz="809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теломер
</a:t>
            </a:r>
            <a:pPr algn="ctr" indent="0" marL="0">
              <a:lnSpc>
                <a:spcPct val="115000"/>
              </a:lnSpc>
              <a:buNone/>
            </a:pPr>
            <a:r>
              <a:rPr lang="en-US" sz="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Теломеры защищают концы хромосом от повреждений и потери генетической информации. Благодаря им хромосомы сохраняют устойчивость при многократных делениях клетки.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соматических клетках человека содержится 46 хромосом, или 23 пары. Из них 22 пары — аутосомы, а одна пара определяет пол организма.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хромосом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всех хромосом организма называют кариотипом. Он отражает число, размеры и форму хромосом и служит важной характеристикой вида.
</a:t>
            </a:r>
            <a:endParaRPr lang="en-US" sz="9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два типа деления различаются по числу делений, набору хромосом и биологическому результату.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исходный набор хромосом, а мейоз создаёт гаплоидные клетки и тем самым поддерживает половое размножение.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«Митоз и мейоз».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 мейоза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митоза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стадий митоза в школьном курсе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и метафаза митоза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профазы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уплотняются и становятся заметными в световой микроскоп, потому что деспирализованная ДНК сворачивается в компактные структуры. Одновременно исчезает ядрышко и начинает разрушаться ядерная оболочка.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веретена
</a:t>
            </a:r>
            <a:pPr algn="l" indent="0" marL="0">
              <a:lnSpc>
                <a:spcPct val="115000"/>
              </a:lnSpc>
              <a:buNone/>
            </a:pPr>
            <a:r>
              <a:rPr lang="en-US" sz="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микротрубочек собирается веретено деления, которое будет связывать хромосомы с полюсами клетки. Его работа обеспечивает точное распределение наследственного материала между будущими дочерними клетками.
</a:t>
            </a:r>
            <a:endParaRPr lang="en-US" sz="920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Метафазная укладка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метафазе все хромосомы достигают наибольшей спирализации и выстраиваются в экваториальной плоскости клетки. Такое расположение удобно для последующего равномерного расхождения сестринских хроматид.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анафазе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Экваториальное расположение хромосом делает деление особенно точным: каждая хроматида оказывается ориентированной к своему полюсу. Это снижает риск неравного распределения генетического материала.
</a:t>
            </a:r>
            <a:endParaRPr lang="en-US" sz="9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митоз уменьшает количество ДНК после расхождения хроматид, но не меняет число хромосом в дочерних клетках.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плоидность и обеспечивает две генетически одинаковые клетки с тем же хромосомным набором.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обобщение по теме клеточного цикла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набора хромосом при митозе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Анафаза, телофаза и цитокинез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расходятся к противоположным полюсам клетки под действием нитей веретена деления. С этого момента каждая хроматида становится самостоятельной дочерней хромосомой.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каждого набора хромосом восстанавливается ядерная оболочка, ядрышки вновь становятся заметны, а хромосомы постепенно деспирализуются и теряют компактный вид.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разделяется на две части: у животных клеток появляется перетяжка, а у растений формируется клеточная пластинка, из которой затем возникает новая клеточная стенка.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митоза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51300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Митотические деления увеличивают число клеток, что позволяет организму расти без потери наследственной информации. Особенно заметно это в период активного роста и развития тканей.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244424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постоянно пополняет клетки кожи, эпителия кишечника и крови, где старые клетки быстро заменяются новыми. Благодаря этому ткани сохраняют свою структуру и функции.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360000" y="303718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повреждении тканей митоз ускоряется, обеспечивая заживление ран и восстановление утраченных участков. Чем точнее деление, тем выше качество восстановления ткани.
</a:t>
            </a:r>
            <a:endParaRPr lang="en-US" sz="893" dirty="0"/>
          </a:p>
        </p:txBody>
      </p:sp>
      <p:sp>
        <p:nvSpPr>
          <p:cNvPr id="14" name="Text 5"/>
          <p:cNvSpPr txBox="1"/>
          <p:nvPr/>
        </p:nvSpPr>
        <p:spPr>
          <a:xfrm>
            <a:off x="360000" y="3630134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развития зародыша митоз идёт особенно интенсивно, быстро увеличивая число клеток. Это создаёт основу для формирования органов и тканей.
</a:t>
            </a:r>
            <a:endParaRPr lang="en-US" sz="893" dirty="0"/>
          </a:p>
        </p:txBody>
      </p:sp>
      <p:sp>
        <p:nvSpPr>
          <p:cNvPr id="15" name="Text 6"/>
          <p:cNvSpPr txBox="1"/>
          <p:nvPr/>
        </p:nvSpPr>
        <p:spPr>
          <a:xfrm>
            <a:off x="360000" y="4223097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механизмы митоза нарушаются, хромосомы могут распределяться неравномерно, что ведёт к мутациям и нестабильности генома. Такие ошибки повышают риск опухолевого роста.
</a:t>
            </a:r>
            <a:endParaRPr lang="en-US" sz="8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деления мейоза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стадий и изменения числа хромосом в ходе мейоза.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два последовательных уменьшения: сначала расходятся гомологичные хромосомы, затем — сестринские хроматиды.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 редуцирует набор хромосом, а мейоз II завершает образование гаплоидных клеток, готовых к оплодотворению.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схема мейоза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хромосомного набора в мейозе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независимое расхождение хромосом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бивалентов
</a:t>
            </a:r>
            <a:pPr algn="ctr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гомологичные хромосомы сближаются и соединяются в пары — биваленты. Такое сближение создаёт условия для точного обмена участками между несестринскими хроматидами.
</a:t>
            </a:r>
            <a:endParaRPr lang="en-US" sz="879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ctr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кроссинговера происходит обмен фрагментами ДНК между несестринскими хроматидами. В результате появляются новые сочетания аллелей, отсутствовавшие у родителей.
</a:t>
            </a:r>
            <a:endParaRPr lang="en-US" sz="874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ориентация
</a:t>
            </a:r>
            <a:pPr algn="ctr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метафазе I каждая пара гомологичных хромосом выстраивается на экваторе клетки независимо от других пар. Это делает будущие комбинации материнских и отцовских хромосом случайными.
</a:t>
            </a:r>
            <a:endParaRPr lang="en-US" sz="871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pPr algn="ctr" indent="0" marL="0">
              <a:lnSpc>
                <a:spcPct val="115000"/>
              </a:lnSpc>
              <a:buNone/>
            </a:pPr>
            <a:r>
              <a:rPr lang="en-US" sz="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независимое расхождение хромосом увеличивают комбинативную наследственную изменчивость. Благодаря этим процессам потомки отличаются друг от друга даже при одинаковых родителях.
</a:t>
            </a:r>
            <a:endParaRPr lang="en-US" sz="7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типа деления решают разные биологические задачи и происходят в разных клетках организма.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рост и обновление тканей, а мейоз обеспечивает образование гамет и наследственное разнообразие.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сравнение типов деления клеток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происходят митоз и мейоз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мейоза и ошибки деления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числа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нужен для того, чтобы при половом размножении число хромосом не удваивалось в каждом поколении. Гаплоидные гаметы после оплодотворения восстанавливают диплоидный набор.
</a:t>
            </a:r>
            <a:endParaRPr lang="en-US" sz="992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мейоз идёт в яичниках и семенниках, где формируются яйцеклетки и сперматозоиды. Именно здесь закладывается генетическая основа будущего организма.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расхождения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хромосомы или хроматиды расходятся неправильно, возникает нерасхождение. Тогда в гаметах может оказаться лишняя или недостающая хромосома, что нарушает развитие.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ошибки связаны с хромосомными аномалиями, включая синдром Дауна. Поэтому точность мейоза критически важна для здоровья потомства и стабильности наследственного материала.
</a:t>
            </a:r>
            <a:endParaRPr lang="en-US" sz="10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Интерфаза, митоз и мейоз: единая логика клеточной жизни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готовит клетку к делению, митоз сохраняет наследственную информацию, а мейоз создаёт генетическое разнообразие. Вместе они обеспечивают рост, обновление и продолжение жизни вида.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2026-05-29T14:07:36Z</dcterms:created>
  <dcterms:modified xsi:type="dcterms:W3CDTF">2026-05-29T14:07:36Z</dcterms:modified>
</cp:coreProperties>
</file>