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Зощенко-сатирик: повседневность как зеркало эпохи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Зощенко вскрывает тревоги, страхи и нравственные сбои обыденной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1920–1930-х в прозе Зощенко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работал в эпоху революционных перемен, коммунального быта и бюрократического хаоса. Опираясь на традиции Гоголя, Чехова и Салтыкова-Щедрина, он создал собственную сатиру, где разговорная речь и юмор обнажают человеческую растерянность.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Михаила Зощенко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Михайлович Зощенко родился в Петербурге. Городская среда и ранние наблюдения за людьми позже станут основой его прозы.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прошёл военный опыт, столкнулся с бедностью и жесткой повседневностью, что усилило его внимание к человеческой слабости и бытовому абсурду.
</a:t>
            </a:r>
            <a:endParaRPr lang="en-US" sz="1007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публикует сатирические рассказы и фельетоны. Именно тогда к нему приходит широкая литературная известность.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службы, разрухи и городской жизни превращается у него в точную, ироничную и легко узнаваемую художественную речь.
</a:t>
            </a:r>
            <a:endParaRPr lang="en-US" sz="11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Ленинградский быт как источник сюжетов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кухня, очередь, трамвай и тесная квартира у Зощенко становятся не фоном, а местом столкновения характеров, привычек и раздражения.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городской тесноте особенно заметны грубость, недоверие и желание выглядеть прилично, хотя поведение героев часто говорит обратное.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 сатиры Зощенко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высмеивает мещанское самодовольство, когда внешняя «приличность» скрывает духовную пустоту, мелочность и неспособность к честному взгляду на себя.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для него хамство, бюрократическая тупость и бытовое приспособленчество: именно они делают повседневную жизнь унизительной и абсурдной.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несоответствия между претензией на культурность и реальной беспомощностью героя, которая раскрывается в речи и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сатирических рассказов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показательно, что самые острые конфликты возникают из мелочей: бытовая сцена быстро превращается в проверку характера.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сатиры — повседневность; через неё Зощенко показывает системные нравственные и речевые сбои.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рассказов Михаила Зощенко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69024" y="2673276"/>
            <a:ext cx="382725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и его типы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человек»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зависим от обстоятельств, легко теряется и боится открытого столкновения. Его слабость делает смешным не положение само по себе, а неумение достойно на него ответить.
</a:t>
            </a:r>
            <a:endParaRPr lang="en-US" sz="808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Неумелый карьерист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стремится казаться полезным и значительным, однако путается в действиях и словах. Амбиция здесь заметно опережает знания, опыт и внутреннюю собранность.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Самоуверенный обыватель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любит поучать и судить других, но быстро обнаруживает собственную узость. Самодовольство у Зощенко почти всегда разоблачается в первой же неловкой ситуации.
</a:t>
            </a:r>
            <a:endParaRPr lang="en-US" sz="808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Приспособленец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живёт расчетом: как бы выйти сухим из воды и сохранить удобное положение. Его поведение строится на страхе и постоянной готовности оправдаться.
</a:t>
            </a:r>
            <a:endParaRPr lang="en-US" sz="886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Раздражительный горожанин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грубостью на любую мелочь и быстро переходит к жалобам. За вспыльчивостью у Зощенко обычно скрыты растерянность, усталость и внутренняя неустойчивость.
</a:t>
            </a:r>
            <a:endParaRPr lang="en-US" sz="7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как особый прием повествования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пишет так, будто перед читателем говорит обычный человек. В его фразах слышны повторы, просторечие и сбивчивый ход мысли, что делает речь особенно узнаваемой.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через наивность рассказчика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Простодушная интонация не смягчает сатиру, а усиливает её. Чем наивнее звучит рассказчик, тем отчетливее видна ограниченность его сознания и комизм ситуации.
</a:t>
            </a:r>
            <a:endParaRPr lang="en-US" sz="11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скрытый трагизм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у Зощенко почти всегда связано с унижением: герой оказывается неловким, бедным или беспомощным, и это вызывает не только улыбку, но и сочувствие.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ситуация часто открывает более глубокую проблему — страх, одиночество, моральную усталость или привычку мириться с грубостью как с нормой.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юмор двойственен: он развлекает, но одновременно заставляет увидеть болезненные стороны общества и самого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207519"/>
            <a:ext cx="3563700" cy="728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циклы, принесшие известность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показывают, как Зощенко расширял сатиру: от короткого бытового рассказа к более широкому историческому взгляду.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автора идёт от наблюдения за бытом к обобщению о человеческих слабостях вне конкретной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биография М. М. Зощенко; литературные издания 1920–1930-х годов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«Голубая книга» и историческая перспектива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«Голубой книге» Зощенко выходит за пределы одной бытовой сцены и связывает частную жизнь с широким историческим фоном, показывая повторяемость человеческих слабостей в разные эпохи.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эпизоды здесь не столько пересказывают прошлое, сколько становятся поводом для иронического комментария о жадности, страхе, самодовольстве и стремлении оправдать себя.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Пародийная манера позволяет писателю соединить серьезный материал с легкой интонацией, благодаря чему книга читается как сатирическое размышление о неизменности многих человеческих привычек.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расширяется масштаб его прозы: от конкретной житейской неурядицы — к более общему выводу о том, как устроено поведение человека в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сцены к сатирическому выводу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композицию зощенковского рассказа: узнаваемая повседневная ситуация постепенно превращается в сатирическое разоблачение.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главный инструмент сатиры
</a:t>
            </a:r>
            <a:endParaRPr lang="en-US" sz="277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строит повествование на разговорной речи, канцеляризмах и просторечии, намеренно сбивая привычную литературную норму и создавая эффект живого, но неловкого рассказа.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ошибки персонажей показывают не только их низкую культуру, но и растерянность, внутреннюю неустойчивость, привычку прикрывать слабость пустыми словами и штампами.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языковой маске смешное у него всегда двуслойно: за внешней простотой слышится скрытая критика человека, который разучился ясно думать и точно говорить.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зощенковской прозы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кухня, трамвай, очередь, лавка и тесная квартира у Зощенко не просто фон, а среда, где сразу обнажаются раздражение, недоверие и бытовая борьба за место.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точно закрепляют время и делают прозу исторически узнаваемой: через обычные вещи писатель показывает, как сама повседневность порождает конфликт и комизм.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комического в прозе Зощенко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работает сочетание разговорной маски с точной бытовой деталью: именно оно делает сцену одновременно смешной и узнаваемой.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Зощенко комизм строится не на одном приеме, а на их сочетании; сильнее всего действует речевая маска.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сатирическим рассказам и циклам Михаила Зощенко; дата не требуется.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трудная литературная судьба
</a:t>
            </a:r>
            <a:endParaRPr lang="en-US" sz="270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быстро становится одним из самых заметных сатириков: его рассказы широко читают, но уже тогда критика отмечает резкость его взгляда на городскую повседневность.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 год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официального разгрома в постановлениях о литературе и искусстве имя писателя подвергается резкой публичной атаке, а его тексты фактически вытесняются из печати.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интерес к Зощенко возвращается: его читают как автора, показавшего, насколько остро сатира может говорить о свободе слова, страхе и нравственной ответственности.
</a:t>
            </a:r>
            <a:endParaRPr lang="en-US" sz="10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Зощенко остается актуальным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и сегодня понятны читателю, потому что в них точно показаны бюрократия, бытовая грубость и привычка человека оправдывать собственные ошибки удобными словами.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помогает увидеть, как повседневные мелочи формируют поведение: очередь, разговор в учреждении или семейная ссора у него превращаются в проверку характера.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особенно важно, что его юмор не развлекает поверхностно, а заставляет рассуждать о достоинстве, культуре речи и ответственности за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в ряду русских сатириков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преемственность русской сатиры и особенности зощенковской манеры.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наследует классической сатире, но делает ее более разговорной и бытовой; его отличает особая связь комизма с городской повседневностью.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традиции русской сатиры XIX–XX веков
</a:t>
            </a:r>
            <a:endParaRPr lang="en-US" sz="9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признаки сатирика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позволяет Зощенко быстро выстроить конфликт и сразу вывести на первый план характер героя, не перегружая рассказ лишними деталями.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деталь делает сцену узнаваемой: одна вещь, жест или реплика у него нередко раскрывают целую систему человеческих привычек и слабостей.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маска скрывает авторскую оценку, но одновременно усиливает сатиру, потому что ограниченность рассказчика становится видимой именно через его собственные слова.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смешным у Зощенко всегда чувствуется печаль: его проза не только высмеивает, но и показывает уязвимость человека в неблагополучной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Зощенко: смех, который заставляет думать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показал, что обычная жизнь может быть предметом серьезного художественного анализа: в его рассказах смех соединяется с точным наблюдением, нравственным вопросом и вниманием к человеку.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2026-05-23T20:20:50Z</dcterms:created>
  <dcterms:modified xsi:type="dcterms:W3CDTF">2026-05-23T20:20:50Z</dcterms:modified>
</cp:coreProperties>
</file>