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современном мире: ключевые темы и задачи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Земли, её природы, климата и человеческой деятельности в глобальном контексте.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географии в школьной программе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формирует понимание природы, народов и экономики разных стран. Она развивает важные навыки: пространственное мышление и экологическую осознанность, расширяет кругозор и помогает школьникам ориентироваться в мире.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физической географии: рельеф, океаны, пустыни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его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Земли представлен горами, равнинами и плоскогорьями, которые влияют на климат и хозяйственную деятельность людей. Наиболее высокими горами являются Гималаи с вершиной Эверест.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океаны 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планете четыре основных океана, включая Тихий и Атлантический. Пустыни, как Сахара и Гоби, занимают огромные территории с сухим климатом и особой флорой и фауной.
</a:t>
            </a:r>
            <a:endParaRPr lang="en-US" sz="9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 изменения климата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в зависимости от пояса и влияет на растительный и животный мир. Последние десятилетия демонстрируют рост глобальной температуры.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ускоряет таяние льдов и поднимает уровень мирового океана, что угрожает прибрежным районам.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Всемирная метеорологическая организация,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 крупнейших добытчиков природных ресурсов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страны, лидирующие в добыче нефти, газа и угля, что отражает ресурсный потенциал и экономическую значимость.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ресурсов распределены неравномерно, требуя рационального использования и охраны.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BP Statistical Review, 2022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география: отрасли, транспорт и вызовы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Японии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 — ключевая отрасль Японии, объединяющая высокие технологии и массовое производство. Этот сектор обеспечивает экспорт и влияет на экономику страны.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США рисоводство играет важную роль, поддерживая питание миллионов. Технологии орошения и новые методы увеличивают урожайность.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инфраструктуры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порты, такие как Роттердам, связывают регионы, способствуя торговле и экономическому развитию, при этом поднимая вопросы экологии.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география: границы и карты мира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границ государств помогает понять политические отношения и конфликты. Пример: Европейский Союз с внутренним свободным передвижением и отсутствием границ.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споры, например вокруг Крыма и Тайваня, отражают сложные исторические и политические процессы, влияющие на международные отношения.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Глобализация: как география раскрывает взаимосвязи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объединяет рынки и культуры, облегчая обмен товарами и информацией между странами и континентами.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становится важным фактором изменения демографии и культурных связей в разных регионах мира.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технологии ускоряют распространение знаний и усиливают международное сотрудничество.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глобализация вызывает проблемы неравенства, утраты культурной самобытности и экономических рисков для некоторых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Роттердама — ворота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Роттердамский порт — крупнейший в Европе, связывающий морские пути с промышленными центрами. Его развитая инфраструктура обеспечивает быстрые грузоперевозки и международную торговлю.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магистраль соединяет европейскую Россию с Дальним Востоком, обеспечивая важный транзитный коридор для грузов и людей между Азией и Европой.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транспорта: пути сообщения и развитие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населения: численность, плотность и миграции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население составляло около 1,6 миллиарда человек с главным сосредоточением в сельских районах и низкой урбанизацией.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превысил 6 миллиардов, увеличилась урбанизация, начали формироваться крупные города и миграционные потоки.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Земли превысило 8 миллиардов, с высокой плотностью в Южной и Восточной Азии, активными миграциями в Европу и Северную Америку.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на 2050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может достичь 9,7 миллиарда, с дальнейшим ростом городов и изменениями в миграционных потоках.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 урбанизация мира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— город-пример гигантской урбанизации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является крупнейшим мегаполисом мира с населением около 37 миллионов человек. Город непрерывно растет, развивая транспортные сети и жилые массивы, что требует новых подходов к инфраструктуре и экологии.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 — стремительный рост и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Дели достигло 32 миллионов, что создает нагрузку на ресурсы и транспорт. Власти работают над улучшением систем водоснабжения и общественного транспорта, чтобы обеспечить устойчивое развитие города.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— экономический и культурный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 с 26 миллионами жителей является важным финансовым центром Китая. Урбанизация стимулирует строительство современных районов и зелёных зон, способствуя повышению качества жизни и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88425"/>
            <a:ext cx="252900" cy="22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международных организаций в решении глобальных проблем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– координация усилий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объединенных наций способствует сотрудничеству стран в вопросах экологии, развития и мира, разрабатывая глобальные программы и стандарты.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отвечает за координацию борьбы с инфекционными заболеваниями и улучшение здоровья населения на планете, создавая международные рекомендации.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– поддержка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финансирует проекты по снижению бедности, развитию инфраструктуры и устойчивой экономики в различных странах, способствуя глобальному прогрессу.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 их значение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XV-XVI веках открытие новых земель изменило представление о мире и стимулировало обмен культур, товаров и идей между континентами. Колумб и Магеллан сыграли ключевую роль в этом процессе.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освоение Антарктиды и первые восхождения на горы, такие как Эверест, расширили знания о природных особенностях планеты и способствовали развитию науки и туризма.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 географии: применение ГИС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для картографии и анализа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Геоинформационные системы позволяют создавать точные электронные карты и анализировать пространственные данные для различных целей от урбанистики до природоохранных проектов.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ГИС в экологии и планировании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ГИС помогает отслеживать природные катастрофы, планировать городские зоны и эффективно управлять сельским хозяйством, улучшая качество жизни и охрану окружающей среды.
</a:t>
            </a:r>
            <a:endParaRPr lang="en-US" sz="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география: современный вызов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приводят к загрязнению воздуха и ухудшению здоровья населения, особенно в крупных городах с высокой концентрацией предприятий.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лесов, например в Амазонии, приводит к утрате биоразнообразия и ухудшению климата, поскольку леса играют важную роль в поглощении углекислого газа.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 создает угрозу для морской флоры и фауны, вызывая сбои в экосистемах и влияя на промысловую деятельность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639"/>
            <a:ext cx="2109900" cy="1660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670" y="3005639"/>
            <a:ext cx="2109900" cy="1660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9339" y="3005639"/>
            <a:ext cx="2109900" cy="1660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022" y="3005639"/>
            <a:ext cx="2109900" cy="16607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мировой лидер по количеству туристов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Франция приняла около 89 миллионов туристов. Богатая история, культура и живописная природа привлекают путешественников со всего мира круглый год.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404667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разнообразие 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получила 83 миллиона посетителей благодаря пляжам, архитектуре и гастрономии. Туризм в стране проявляется в нескольких направлениях — экскурсионном, пляжном и спортивном.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629333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— туризм в разных климатических зонах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приняла 79 миллионов туристов, предлагая разнообразие от городского туризма в Нью-Йорке до природных красот национальных парков и пляжных курортов.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854016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туризма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география выделяет пляжный, экскурсионный, экологический и спортивный туризм. Каждый из этих видов формирует разные экономические и культурные эффекты в районах отдыха.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туризма: направления и значение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2050 году более двух третей населения планеты будут жить в городах, что усиливает значение географических знаний в планировании и устойчивом развитии.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Прогноз урбанизации,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ожидается проживать в городах к середине XXI века, что требует новых подходов к развитию инфраструктуры и экологии.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будущего: зачем нужна география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профессиональных направлений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Эколог, гидролог, климатолог, картограф и другие специалисты применяют географические знания для изучения природных процессов и разработки решений устойчивого развития.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цифровизации на востребованность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цифровых технологий востребованность специалистов по ГИС, аналитике пространственных данных и менеджменту туризма значительно увеличивается, особенно в «умных» городах.
</a:t>
            </a:r>
            <a:endParaRPr lang="en-US" sz="9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другие науки: интеграция и развитие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связь с биологией и историей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география начала активно взаимодействовать с биологией и историей, изучая экосистемы и развитие цивилизаций на разных территориях.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интеграция с информатикой и физикой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компьютерных технологий и физики позволило внедрять цифровые карты и анализ атмосферных процессов, существенно расширяя возможности географических исследований.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междисциплинарные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создаются направления как биогеоинформатика и цифровое моделирование стихийных бедствий, объединяющие навыки из разных областей для решения комплексных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фундамент для устойчивого будущего планеты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 и решать современные глобальные вызовы, объединяя науку и технологии для сохранения природы, обеспечения ресурсов и формирования устойчивого развития человечества.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2026-05-11T05:29:23Z</dcterms:created>
  <dcterms:modified xsi:type="dcterms:W3CDTF">2026-05-11T05:29:23Z</dcterms:modified>
</cp:coreProperties>
</file>