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модель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Земля, которую можно крутить в руках.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Земле нужна модель
</a:t>
            </a:r>
            <a:endParaRPr lang="en-US" sz="2317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огромна, и увидеть её целиком невозможно. Глобус помогает представить планету в форме шара, рассмотреть материки, моря и страны без лишней путаницы.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глобус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это маленькая модель нашей планеты. Он сохраняет её шарообразную форму и помогает увидеть Землю такой, какой она выглядит в целом.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обычно отмечены материки, океаны, полюса и экватор. Иногда на нём подписывают страны, чтобы было легче находить нужные места.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глобус круглый, он лучше передаёт форму Земли, чем плоский рисунок. Поэтому по нему проще понять, как выглядит планета в пространстве.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для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часто используют на географии и окружающем мире. Он помогает запоминать названия и не перепутать, где суша, а где вода.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Модель, а не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не настоящий мир, а его уменьшённая копия. Но именно поэтому с ним удобно изучать Землю спокойно и без головокружения от размеров.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глобус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глобуса — шар. На нём изображена поверхность Земли: суша, вода и условные линии, которые помогают ориентироваться на модели.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глобус проходит ось — воображаемая линия, вокруг которой он может поворачиваться. Благодаря ей удобно рассматривать Землю с разных сторон.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Подставка удерживает глобус устойчиво, чтобы он не падал. Обычно она позволяет шару свободно вращаться, как будто Земля делает маленький показ.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часто используют разные цвета: синий для воды, зелёный и жёлтый для суши. Так глобус становится понятнее даже с первого взгляда.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глобус нужен школьникам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сразу увидеть, где находятся суша и вода. С ним проще не перепутать материки, океаны и стороны света — настоящий школьный спасатель.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легче запомнить, где север, юг, восток и запад. Это очень полезно, когда нужно находить страны и ориентироваться в заданиях.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изучать планету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глобуса дети знакомятся с устройством Земли. Он показывает, что наша планета большая, красивая и совсем не плоская, как блинчик.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учиться с интересом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превращает урок в небольшое путешествие. Его можно крутить, рассматривать и искать разные места, словно у тебя в руках целый мир.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на глобусе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шесть материков: Евразия, Африка, Северная Америка, Южная Америка, Австралия и Антарктида. Каждый из них имеет свою форму и расположение.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— Евразия. На глобусе видно, что он занимает очень большую часть суши и рядом с ним находятся другие материки.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среди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показывает, что материки не соединены в одну большую площадь. Между ними лежат океаны, поэтому планета выглядит как голубой шар с островами суши.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на глобусе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видно пять океанов: Тихий, Атлантический, Индийский, Северный Ледовитый и Южный. Все они вместе покрывают огромную часть Земли.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большой из всех. Он занимает настолько много места, что на глобусе сразу бросается в глаза и почти говорит: «Я здесь главный!»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суши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окружают материки и соединяются между собой. Благодаря этому становится понятно, почему на Земле так много воды по сравнению с сушей.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и тёплые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океаны находятся в разных частях планеты. Одни расположены ближе к полюсам и холоднее, другие — ближе к тёплым районам.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полюса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посередине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почти посередине Земли. Он делит планету на Северное и Южное полушария и помогает быстро понять, где находится место на глобусе.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сверху и снизу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полюс находится в верхней части глобуса, а Южный — в нижней. Это самые крайние точки Земли, к которым ведут все линии широты.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 обычно теплее, а ближе к полюсам — холоднее. Поэтому экватор и полюса помогают представить, где на Земле жарко, а где прохладно.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воображаемую линию по экватору, Земля разделится на две половины. Получатся Северное и Южное полушария. Так проще объяснять, где находятся страны и почему в одних местах теплее, чем в других.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 на одной планете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Землю делят на Восточное и Западное полушария. Такое деление помогает искать нужные точки на глобусе и понимать, как далеко они расположены друг от друга.
</a:t>
            </a:r>
            <a:endParaRPr lang="en-US" sz="1427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запад для ориентира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Землю делят на полушария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глобус показывает день и ночь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начинает вращаться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поворачивается вокруг своей оси, как и Земля. Из-за этого можно увидеть, что разные части планеты оказываются перед светом по очереди.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куда попадает солнечный свет, наступает день. Эта часть Земли словно просыпается и получает своё яркое утро.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одну сторону
</a:t>
            </a:r>
            <a:endParaRPr lang="en-US" sz="1023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сторона остаётся в тени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противоположной стороне в это же время ночь. Так глобус помогает понять, почему у нас бывают день и ночь одновременно.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на глобусе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обычно обозначает океаны, моря и другие водные пространства. Благодаря этому сразу видно, где на Земле больше воды, а где расположены большие участки суши.
</a:t>
            </a:r>
            <a:endParaRPr lang="en-US" sz="146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Зелёным на глобусе часто показывают равнины и низкие территории суши. Такой цвет помогает легко отличить материки от воды и быстрее ориентироваться на модели Земли.
</a:t>
            </a:r>
            <a:endParaRPr lang="en-US" sz="146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и коричневые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и коричневые цвета обозначают возвышенности, горы и участки суши с разной высотой. Они делают поверхность глобуса более наглядной и понятной для школьников.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Белым цветом часто показывают снег и лёд, особенно в районах около полюсов. Так сразу видно самые холодные области нашей планеты, где круглый год зима.
</a:t>
            </a:r>
            <a:endParaRPr lang="en-US" sz="14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 глобусе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— это самая известная воображаемая линия. Он проходит посередине глобуса и делит Землю на Северное и Южное полушария, помогая лучше понимать её устройство.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идут от одного полюса к другому. С их помощью определяют направление и местоположение объектов, а ещё находят, где на Земле находится нужная точка.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идут вокруг Земли, будто ровные круги. Они помогают сравнивать расстояние от экватора и понимать, почему в одних местах теплее, а в других холоднее.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глобус отличается от карты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передаёт форму планеты почти без искажений, потому что сам имеет шарообразный вид. Карта же показывает Землю на плоскости, поэтому некоторые участки могут выглядеть иначе.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лучше подходит для знакомства с общей формой Земли, а карта удобнее, когда нужно рассмотреть улицы, границы, дороги или небольшую территорию более подробно.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Карту удобно повесить на стену или сложить в папку, а на глобусе легче увидеть, как расположены материки и океаны на всей планете сразу.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увидеть Землю как шар, а не как плоский рисунок.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наглядный способ понять форму планеты и расположение материков и океанов. Такое объяснение особенно удобно для первых уроков географии.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«Глобус — модель Земли»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карты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огромный участок местности на одном листе. На ней удобно видеть сразу много объектов, не вращая модель и не теряя нужное место из виду.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легко рассматривать города, реки, дороги и границы. Поэтому они особенно полезны, когда нужно найти конкретное место или внимательно изучить местность.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носить с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Карту можно сложить, убрать в папку или повесить на стену. Она занимает мало места и подходит для путешествий, уроков и домашних заданий.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вместе с глобусом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глобус не спорят, а дружат. Глобус показывает общую картину, а карта помогает рассмотреть детали, как внимательный помощник с хорошей памятью.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первые глобусы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модели Земли появились ещё в Древней Греции. Учёные и философы пытались показать, как выглядит наша планета, даже когда у них было меньше знаний о ней.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становится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глобусы изменялись и уточнялись. Когда путешественники открывали новые моря и материки, на моделях появлялись более точные очертания Земли и новые названия.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Кратес Малльский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именем Кратеса Малльского связывают одни из ранних представлений о глобусе. Его работа показывает, что люди давно стремились изобразить Землю в объёмной форме.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в классе и дома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глобус помогает объяснять темы по географии, находить материки и обсуждать, где лежат океаны. Учителю он служит наглядной подсказкой, а ученикам — верным помощником.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столе
</a:t>
            </a:r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глобус удобно поставить на стол или полку. Он помогает выполнять задания, повторять уроки и просто рассматривать Землю, как будто путешествуешь взглядом по планете.
</a:t>
            </a:r>
            <a:endParaRPr lang="en-US" sz="1284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стран
</a:t>
            </a:r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глобуса легко устраивать игры на поиск стран, морей и полюсов. Такой поиск превращает учёбу в интересное расследование, а не в скучное заучивание.
</a:t>
            </a:r>
            <a:endParaRPr lang="en-US" sz="129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планете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быстро напоминает, где находятся материки, океаны и полюса. Он помогает запоминать расположение частей света и лучше представлять, как устроена Земля.
</a:t>
            </a:r>
            <a:endParaRPr lang="en-US" sz="13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глобусом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основные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отыщи на глобусе экватор, полюса, материки и океаны. Эти главные ориентиры помогают не потеряться и быстро понять, какая часть Земли перед тобой.
</a:t>
            </a:r>
            <a:endParaRPr lang="en-US" sz="1402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 шар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аккуратно вращай глобус вокруг оси. Так можно увидеть разные стороны Земли и заметить, как одно место постепенно сменяется другим, словно в маленьком путешествии.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расположение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сравни, где находятся страны, моря и части света. Ты увидишь, какие объекты расположены рядом, а какие находятся далеко друг от друга.
</a:t>
            </a:r>
            <a:endParaRPr lang="en-US" sz="1437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свои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попробуй найти нужный материк, океан или полюс без подсказки. Это хороший способ тренировать память и превращать урок в небольшую игру-открытие.
</a:t>
            </a:r>
            <a:endParaRPr lang="en-US" sz="14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глобуса есть две половины, поэтому он помогает представить Землю как целую планету.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удобнее объяснять, где находятся Северное и Южное полушария. Маленькая модель делает большую Землю понятной и совсем не пугающей.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«Глобус — модель Земли»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увидеть Землю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это не просто шар на подставке, а удобная модель нашей планеты. Он помогает замечать материки, океаны и линии, а ещё лучше понимать, какая удивительная у нас Земля.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2026-05-25T21:19:20Z</dcterms:created>
  <dcterms:modified xsi:type="dcterms:W3CDTF">2026-05-25T21:19:20Z</dcterms:modified>
</cp:coreProperties>
</file>