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знакомиться и говорить, откуда ты родом.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Where are you from?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знакомство по-английски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 Where are you from? помогает узнать страну собеседника и ответить коротко: I’m from… . Для третьеклассников это удобный способ говорить о себе просто и уверенно.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откуда ты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ответ строится по образцу I’m from Russia. Так же можно сказать I’m from Spain или I’m from Japan, меняя только название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модель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задают одному человеку, говорят Where are you from? Здесь нужна форма are. Именно она помогает узнать, откуда собеседник родом, вежливо и по-простому.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одному человеку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важно использовать форму I’m. Она делает фразу короткой и естественной. Для начинающих это удобный способ запомнить всю конструкцию без лишних слов.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и короткий ответ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1217850" y="1604304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по образцу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217850" y="1921002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урока звучит так: Where are you from? Его задают одному человеку, поэтому в вопросе используется are. Фраза звучит дружелюбно и подходит для первого знакомства.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217850" y="2943479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 одной фразой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1217850" y="3260177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строится по модели I’m from Brazil. Можно также сказать I’m from the UK или I’m from Italy. Название страны всегда пишется с большой буквы.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1887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7068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в теме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название страны, которое всегда пишется с большой буквы. Слово легко запомнить, если видеть его рядом с картой, флагом или коротким ответом ученика.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China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China помогает учиться узнавать страны в тексте и на картинках. Для младших школьников особенно полезно повторять слово вместе с изображением флага.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Mexico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Mexico показывает, как выглядит название страны в английском языке. Такие слова лучше запоминаются, когда их читают вслух и связывают с картой мира.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Egypt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Egypt — ещё одно слово из темы урока. Оно помогает детям видеть, что страны бывают очень разными, а их названия всегда нужно писать с заглавной буквы.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 удобно запоминать по карте и по изображению страны на другом конце мира. Чем чаще слово встречается в диалоге и на картинке, тем быстрее оно закрепляется.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страна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 — это место, где человек живёт каждый день. Обычно дети легко называют свой город, потому что это знакомое и близкое слово из повседневной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город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может назвать страну, а потом добавить город, если это нужно. Так ответ становится точнее, но остаётся простым и понятным для собеседника.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больше, чем город. Она объединяет много городов, и именно о ней часто говорят в ответе на вопрос Where are you from?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диалог знакомства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строится короткий и дружелюбный разговор при первом знакомстве.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национальности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71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Russian показывает связь человека со страной Russia. Его можно услышать в ответе I’m Russian. и увидеть в тексте рядом с названием страны.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670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6900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Egyptian указывает на связь с Египтом. Для третьеклассников важно не только прочитать это слово, но и связать его с названием страны и картинкой.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36875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Egyptian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6967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Mexican относится к человеку, связанному с Мексикой. В теме достаточно научиться узнавать его и понимать, что оно помогает сказать о происхождении.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46942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Mexican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757033" y="2014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Chinese помогает понять, как в английском языке называют национальность. Это слово удобно узнавать на слух, когда оно встречается в коротких и простых предложениях.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57008" y="1557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Chinese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1095900" y="4337826"/>
            <a:ext cx="67689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Australian помогает составлять более точные ответы, например He is Australian. Такое слово удобно повторять вместе с именем страны и простым рассказом о человеке.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1095800" y="4083475"/>
            <a:ext cx="67689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Australian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которые помогают вспомнить страну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часто становится первой подсказкой на уроке. Ребёнок видит цвета и рисунок, а потом быстрее вспоминает название страны. Такая опора особенно полезна, когда нужно ответить коротко и без долгих раздумий.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которую трудно забыть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флаг легко привлекает внимание даже у самых непоседливых учеников. Он помогает связать слово и изображение, поэтому новое название запоминается быстрее. Иногда достаточно одного взгляда, чтобы сказать ответ уверенно.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как подсказка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вежливого общения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помогает начать разговор спокойно и дружелюбно. Это первое слово, которое часто звучит при встрече, и оно отлично подходит для школьного знакомства.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делает просьбу вежливой и мягкой. Даже в коротком диалоге это слово показывает уважение к собеседнику и помогает говорить по-английски красиво.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используют, когда хотят поблагодарить. Для детей это простая и очень полезная фраза, которая легко запоминается и часто встречается в общении.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 помогает завершить разговор вежливо. В школьном диалоге это удобное слово на прощание, чтобы беседа звучала законченно и по-доброму.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сказать I from Russia. В английском обязательно нужно слово am, потому что оно помогает построить правильную фразу о себе и делает ответ понятным собеседнику.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am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в этой теме всегда пишутся с заглавной буквы: Russia, Japan, Brazil. Если написать их с маленькой буквы, это выглядит как ошибка и мешает аккуратному письму.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страну с маленькой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Where are you from? слово are обязательно. Оно нужно, потому что вопрос обращён к одному человеку и относится к настоящему времени. Без него фраза звучит неправильно.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форму вопроса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вопрос и ответить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быстро услышать вопрос, вспомнить страну и ответить короткой полной фразой.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стоят возле большой карты и по очереди называют свою страну. Один ученик говорит, что он из Испании, другой — что из Китая. Карта сразу становится похожа на дружелюбную подсказку, а не на строгую географию.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карты мира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можно услышать короткий диалог: «Where are you from?» — «I’m from Egypt». Рядом стоят школьники с улыбками и смотрят на глобус. Так видно, что у каждого есть своё место в мире, и о нём можно сказать по-английски.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в классе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 разных стран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урока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 — из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сказать, откуда человек родом. Оно стоит в ответе после I’m и делает фразу полной: I’m from… 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 — где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where встречается в вопросе Where are you from? Оно подсказывает, что нужно назвать место, а не имя или возраст.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 — страна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называют, когда говорят о большой территории на карте. В теме оно помогает понять, что человек отвечает именно о своей стране.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 — город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 — это место, где живёт человек. Это слово пригодится, если после страны захочется назвать ещё и свой родной город.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 — друг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появляется в диалогах и заданиях. С ним легче говорить о знакомстве, потому что разговор становится дружелюбным и простым.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повторения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примере видно, как удобно звучит короткий ответ: I’m from France. Он помогает быстро назвать страну и не перегружать фразу лишними словами.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I’m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хорошо запоминаются, если их произносить вслух несколько раз. Тогда структура начинает звучать естественно, как маленькая речевая привычка.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образец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и третьем примерах меняется форма слова be: He’s from Italy. They’re from India. Так легче заметить разницу между одним человеком и группой.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He’s и they’re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разговор может продолжиться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короткое знакомство можно аккуратно расширить ещё одним простым вопросом и вежливым завершением.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в теме урока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помогает увидеть, что страны находятся далеко друг от друга. Когда ученик смотрит на неё, название страны сразу связывается с её местом и запоминается легче.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 карте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 островов, поэтому на карте она выглядит особенно необычно. Это интересный пример, который делает урок живым и чуть-чуть похожим на путешествие.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Япония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очень большое пространство на карте. Такое изображение помогает детям заметить, что одна страна может быть огромной, а другая — совсем небольшой.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уже умеет после 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вопрос Where are you from? на слух и в тексте. Он понимает, что собеседник спрашивает о стране, а не о городе или имени.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вопрос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 понимает несколько названий стран, простые вежливые слова и знакомые фразы. Это делает следующий диалог немного легче и намного приятнее.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Узнаёт слова темы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сказать I’m from… и назвать свою страну. Такая фраза короткая, но звучит уверенно и помогает участвовать в знакомстве без лишнего волнения.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о себе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странами, флагами и именами удобно раскладывать парами. Игра помогает быстро вспоминать слова и учит замечать связь между картинкой и названием.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карточек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собирать короткий диалог из отдельных фраз. Так они видят порядок реплик и легче запоминают, что сначала задают вопрос, а потом отвечают.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диалога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можно использовать как подсказки в игре на узнавание страны. Яркая картинка сразу привлекает внимание и делает повторение похожим на маленькое соревнование.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страну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с выбором ответа ребёнок быстро ищет правильную фразу I’m from… . Это помогает повторять структуру спокойно, без скуки и с понятной целью.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ответ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повторение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1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 умеет поздороваться, спросить Where are you from? и спокойно ответить I’m from… . Короткий диалог становится понятным, а английский — чуть дружелюбнее и совсем не страшным.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2026-05-30T07:21:19Z</dcterms:created>
  <dcterms:modified xsi:type="dcterms:W3CDTF">2026-05-30T07:21:19Z</dcterms:modified>
</cp:coreProperties>
</file>