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6049" y="410700"/>
            <a:ext cx="411950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Have/has always dreamed of doing something: грамматика о мечтах и целях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Давняя мечта в present perfect: have/has always dreamed of doing something.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естественно говорить о мечтах, которые сопровождают человека давно: о профессии, хобби, путешествиях и целях. В речи и письме эта форма звучит живо и ясно показывает, что желание не случайное, а устойчивое и важное сейчас.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эта конструкция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формула конструкции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строится по формуле: subject + have/has always dreamed of + verb-ing. Эта модель сохраняет один смысл: мечта началась давно, но остаётся значимой и сегодня.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после of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dreamed of всегда используется глагол с окончанием -ing: flying, writing, traveling. Такой герундий делает конструкцию грамматически правильной и естественной для английской речи.
</a:t>
            </a:r>
            <a:endParaRPr lang="en-US" sz="1333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have или has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местоимениями I, you, we, they употребляется have. С he, she, it используется has. Это правило не меняет значение фразы, а только согласует сказуемое с подлежащим.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868366"/>
            <a:ext cx="4063200" cy="1894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местоимения, форму глагола и пример с конструкцией.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 употребляется только с he, she и it; во всех остальных случаях используется have.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present perfect и конструкции have/has always dreamed of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и has в личных местоимениях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мечты, которая существует давно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Давность желания
</a:t>
            </a:r>
            <a:pPr algn="l" indent="0" marL="0">
              <a:lnSpc>
                <a:spcPct val="150000"/>
              </a:lnSpc>
              <a:buNone/>
            </a:pPr>
            <a:r>
              <a:rPr lang="en-US" sz="107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подчёркивает, что мечта появилась не вчера. Она может сопровождать человека годами и оставаться важной, даже если обстоятельства вокруг меняются.
</a:t>
            </a:r>
            <a:endParaRPr lang="en-US" sz="1079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значение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передаёт сильный, устойчивый интерес. Поэтому она хорошо подходит для рассказов о том, что действительно важно и вызывает эмоциональный отклик.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Подростковые цели
</a:t>
            </a:r>
            <a:pPr algn="l" indent="0" marL="0">
              <a:lnSpc>
                <a:spcPct val="150000"/>
              </a:lnSpc>
              <a:buNone/>
            </a:pPr>
            <a:r>
              <a:rPr lang="en-US" sz="108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школьников особенно понятны мечты о сцене, спорте, путешествиях, животных, музыке или космосе. Такая тема помогает говорить о себе просто и по-английски естественно.
</a:t>
            </a:r>
            <a:endParaRPr lang="en-US" sz="1083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будущим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не только описывает желание, но и намекает на планы. Человек может уже учиться, тренироваться или читать, чтобы приблизить свою давнюю цель.
</a:t>
            </a:r>
            <a:endParaRPr lang="en-US" sz="11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предложение с have/has always dreamed of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элементов в конструкции и переход от подлежащего к смысловому действию.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предложения с этой конструкцией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желание
</a:t>
            </a:r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форма показывает, что мечта действительно важна человеку. Она подчёркивает не одноразовый интерес, а устойчивое стремление, которое сохраняется долгое время.
</a:t>
            </a:r>
            <a:endParaRPr lang="en-US" sz="1046" dirty="0"/>
          </a:p>
        </p:txBody>
      </p:sp>
      <p:sp>
        <p:nvSpPr>
          <p:cNvPr id="9" name="Text 3"/>
          <p:cNvSpPr txBox="1"/>
          <p:nvPr/>
        </p:nvSpPr>
        <p:spPr>
          <a:xfrm>
            <a:off x="494572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 интересами
</a:t>
            </a:r>
            <a:pPr algn="l" indent="0" marL="0">
              <a:lnSpc>
                <a:spcPct val="150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I have always dreamed of visiting Japan. He has always dreamed of playing the guitar. Такие фразы легко связать с личными увлечениями и будущими планами.
</a:t>
            </a:r>
            <a:endParaRPr lang="en-US" sz="1138" dirty="0"/>
          </a:p>
        </p:txBody>
      </p:sp>
      <p:sp>
        <p:nvSpPr>
          <p:cNvPr id="10" name="Text 4"/>
          <p:cNvSpPr txBox="1"/>
          <p:nvPr/>
        </p:nvSpPr>
        <p:spPr>
          <a:xfrm>
            <a:off x="602575" y="32548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 для рассказа
</a:t>
            </a:r>
            <a:pPr algn="l" indent="0" marL="0">
              <a:lnSpc>
                <a:spcPct val="15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удобна, когда нужно объяснить, что цель давно живёт в мыслях человека. Она звучит естественно и помогает говорить о мечтах убедительно.
</a:t>
            </a:r>
            <a:endParaRPr lang="en-US" sz="11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 и значение отрицания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93475" y="3609175"/>
            <a:ext cx="37767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мечты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never или not можно показать, что такой мечты не было. Например: I have never dreamed of becoming famous. Отрицание сразу меняет смысл высказывания.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3850" y="3609175"/>
            <a:ext cx="37767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со временем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 not помогает показать, что интересы менялись. Например: She has not always dreamed of living in a big city. Такая конструкция полезна для сравнения прошлого и настоящего.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выборка примеров по теме «мечты и цели», без статистического подсчёта реального корпуса
</a:t>
            </a:r>
            <a:endParaRPr lang="en-US" sz="1001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темы мечтаний в этой конструкции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используют конструкцию, когда говорят о целях, которые видят в будущем: работе, поездках, творчестве и самостоятельной жизни.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темы профессии и путешествий; значит, конструкция особенно удобна для разговоров о будущей жизни и личном росте.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661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294" y="14404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806" y="3137000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предлога of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после of обычно идёт герундий. Поэтому правильно говорить dreamed of winning, dreamed of becoming или dreamed of studying, а не использовать to + infinitive.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 верно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 -ing делает предложение естественным для носителя языка. Она помогает избежать ошибки dreamed of to win и других вариантов, которые нарушают привычную структуру.
</a:t>
            </a:r>
            <a:endParaRPr lang="en-US" sz="1431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способ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dreamed of стоит действие, почти всегда нужна форма с -ing. Это удобное правило для школьников: of + глагол с окончанием -ing.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 dreamed of используется форма с -ing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143229"/>
            <a:ext cx="4063200" cy="1344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правильную модель с типичными ошибками и сразу увидите, где нарушается правило: после of нужен -ing, а не to + infinitive.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ошибка связана не с смыслом, а с грамматической формой после dreamed of.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Present Perfect и конструкции have/has always dreamed of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 неправильные варианты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77" y="994725"/>
            <a:ext cx="2095895" cy="204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7327" y="994725"/>
            <a:ext cx="2095895" cy="204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репетиций в школе он остаётся в музыкальном кабинете и играет на гитаре. He has always dreamed of joining the school band, поэтому каждый день тренирует аккорды и учит новые песни. Для него это не просто хобби, а шаг к большой цели.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мечта после уроков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команда давно ждёт школьного турнира по баскетболу. They have always dreamed of winning the basketball tournament, потому что много тренировались и верят друг в друга. На картинке легко показать мяч, форму и азарт перед важной игрой.
</a:t>
            </a:r>
            <a:endParaRPr lang="en-US" sz="83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Турнир, о котором говорят весь год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любит животных и читает книги о заботе о питомцах. She has always dreamed of becoming a vet, поэтому внимательно изучает биологию и задаёт вопросы учителю. Такая история хорошо подходит для разговора о реальных подростковых целях и интересах.
</a:t>
            </a:r>
            <a:endParaRPr lang="en-US" sz="83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будущее уже сейчас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 школьных мечтах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Грамматическое правило английского языка: Present Perfect, школьный курс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have и has с местоимениями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смысл, а правило согласования: форма меняется только с he, she и it.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местоимение не третье лицо единственного числа, выбираем have; в остальных случаях — has.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мечта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always подчёркивает, что желание не возникло случайно. Оно помогает показать устойчивую мечту, которая остаётся важной для человека долгое время.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началось
</a:t>
            </a:r>
            <a:pPr algn="l" indent="0" marL="0">
              <a:lnSpc>
                <a:spcPct val="15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since и for уточняют время: since childhood, since I was ten, for years, for a long time. Они связывают прошлое с настоящим.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в настоящем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предложениях такие слова делают мысль точнее и естественнее. С ними легко сказать, как давно мечта существует и почему она всё ещё значима.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часто встречаются рядом с конструкцией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что предложение построено правильно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формы have/has always dreamed of + verb-ing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12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1016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089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Want to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Выражает обычное желание или намерение. Эта форма подходит, когда человек просто сообщает, чего хочет, без акцента на длительной истории мечты или её особой значимости.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Hope to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надежду на будущее. Здесь важна вера в хороший результат, но не обязательно подчёркивается, как долго это желание существует и насколько оно устойчиво.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love to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Звучит очень тепло и вежливо. Форма показывает сильное желание, но чаще говорит о моментальном настроении или вежливом выражении интереса, а не о давней мечте.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Have/has always dreamed of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сильное из сравниваемых выражений. Оно подчёркивает, что мечта появилась давно, остаётся важной сейчас и связана с личной целью, к которой человек стремится долго.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выражениями мечты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530762"/>
            <a:ext cx="4063200" cy="25693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все выражения говорят о желаниях, но различаются по силе, времени и оттенку смысла.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 дольше желание, тем точнее подходит конструкция have/has always dreamed of.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выражений желания в учебной грамматике английского языка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близких выражений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57" y="0"/>
            <a:ext cx="2400686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Мини-история о мечте и действиях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Давняя цель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girl has always dreamed of becoming an astronaut. Эта мечта появилась у неё давно и остаётся важной сейчас, поэтому она часто думает о будущем и строит планы.
</a:t>
            </a:r>
            <a:endParaRPr lang="en-US" sz="1073" dirty="0"/>
          </a:p>
        </p:txBody>
      </p:sp>
      <p:sp>
        <p:nvSpPr>
          <p:cNvPr id="11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изучает science, посещает школьный кружок и задаёт вопросы учителю. Такие действия показывают, что мечта не просто красивая мысль, а реальная цель, к которой можно идти шаг за шагом.
</a:t>
            </a:r>
            <a:endParaRPr lang="en-US" sz="968" dirty="0"/>
          </a:p>
        </p:txBody>
      </p:sp>
      <p:sp>
        <p:nvSpPr>
          <p:cNvPr id="12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мечты и усилий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понять, что конструкция часто используется рядом с действиями, планами и упорством. Именно так мечта становится частью настоящей жизни, а не только далёким желанием.
</a:t>
            </a:r>
            <a:endParaRPr lang="en-US" sz="9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проверить эти три места, большинство ошибок легко исправить. Такой короткий список помогает быстрее писать предложения правильно и уверенно.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 чаще всего связаны с выбором have/has, словом always и формой глагола после of.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и типичные ошибки при изучении конструкции have/has always dreamed of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have/has always dreamed of helps говорить о мечте, которая давно важна человеку. Если помнить правило have/has + always dreamed of + verb-ing, предложения будут точными и естественными.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2026-05-31T08:03:58Z</dcterms:created>
  <dcterms:modified xsi:type="dcterms:W3CDTF">2026-05-31T08:03:58Z</dcterms:modified>
</cp:coreProperties>
</file>