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люди Древней Индии: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природы и человека формировало уникальную культуру и цивилизацию Индии.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— это плодородные долины Инда и Ганга, где зарождались великие цивилизации. Здесь сменялись культуры и развивались оседлые поселения, образуя неповторимое культурное наследие.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 Древней Индии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регионы Индийского субконтинента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Индо-Гангская равнина — сердце аграрного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равнины лежат в основании процветающих древних поселений и обеспечивают благоприятные условия для земледелия и жизни миллионов людей.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великая горная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самые высокие горы в мире, формируют северную границу Индии и оказывают значительное влияние на климат региона, задерживая холодные ветры и способствуя формированию муссонов.
</a:t>
            </a:r>
            <a:endParaRPr lang="en-US" sz="111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Деканское плоскогорье и прибрежные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Плоскогорье Декан богато минеральными ресурсами, а прибрежные области вдоль Аравийского моря и Бенгальского залива служат важными торговыми точками и рыбными угодьями.
</a:t>
            </a:r>
            <a:endParaRPr lang="en-US" sz="1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Инд и Ганг: фундамент цивилизации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— источник жизни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Протяжённая на северо-западе, река Инд обеспечивала питьевую воду, ирригацию и транспорт, а её ежегодные разливы обогащали почву, что способствовало развитию сельского хозяйства и городов.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Ганг — центр религиозной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Ганг славилась священным статусом, обеспечивала орошение и передвижение, а её берега становились местом рождения крупных поселений и культурных традиций.
</a:t>
            </a:r>
            <a:endParaRPr lang="en-US" sz="13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влажные юго-западные муссоны приносят обильные дожди, что питает сельское хозяйство и наполняет реки.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Индии: муссоны и сезоны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климата порождают разнообразные природные зоны — от джунглей и саванн до пустынь, что влияет на образ жизни и продуктивность территории.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северо-восточные муссоны несут сухой и прохладный воздух, вызывая спад осадков и подготовку к новым сельскохозяйственным циклам.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разнообразие живого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 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жители использовали леса для древесины, сандала и бамбука. Значимыми были месторождения железа, меди и драгоценных камней, что способствовало развитию ремёсел.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Древней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включал тигров, слонов, леопардов, а природные условия поддерживали выращивание хлопка, риса, манго и разнообразных специй, важных для питания и торговли.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Хараппская цивилизация: примеры урбанистического прогресса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планировка и инженерные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Мохенджо-Даро и Хараппа были спланированы по сетке улиц с канализацией и водопроводом, что свидетельствует о высоком уровне технических знаний и комфорта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Хараппцы занимались торговлей, гончарством и обработкой металлов. Использовали систему письменных печатей для обмена информацией и ведения хозяйственных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Ведический период: формирование социальных и религиозных традиций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ариев около 1500 до н.э. заложил основы земледелия и скотоводства, а также начал процесс создания священных текстов — Вед, укрепляя духовные практики.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возникла кастовая система, разделившая общество на группы по профессиям и ритуалам, сопровождаемая языческими верованиями и богопочитанием.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Древней Индии: этническая мозаика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население — дравиды — со своей уникальной культурой и языками, населяли южные регионы. Позднее пришли арии, принёсшие санскрит и новые обычаи.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соприкосновение разных этнических групп создали разнообразное языковое и культурное пространство, что обогатило социальное и религиозное развитие.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сельская местность: два образа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отличались широкой сетью улиц, кирпичными домами с канализацией и общественными сооружениями, что обеспечивало комфорт и активную торговлю.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жили в более простых жилищах из глины и соломы, занимались земледелием и скотоводством, поддерживая продовольственную основу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животноводство: основы хозяйства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в Древней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Индии выращивали разнообразные культуры: пшеницу, ячмень, просо, хлопок и рис. Также культивировали фруктовые деревья, что обеспечивало население важными продуктами питания.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 ирригация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было развито: разводили коров, буйволов, коз и слонов. Создание систем орошения — каналов и колодцев — значительно увеличило урожайность сельскохозяйственных угодий.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интенсивной: внутренняя и внешняя торговля включала обмен хлопком, специями и изделиями из металлов. Торговые пути связывали Индию с Месопотамией и Персией как по суше, так и по морю.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торговля: производство и обмен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ремёсла включали гончарное дело, ткачество и кузнечное мастерство. Создавались изделия из бронзы, меди и золота, что свидетельствует о высоком уровне мастерства древних ремесленников.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строго разделялось на четыре основные варны: брахманы — жрецы и учёные, занимавшиеся духовными делами и образованием.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Кшатрии — воины и правители, обеспечивавшие защиту и управление государством, соблюдая военные традиции и честь.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Вайшьи — земледельцы, торговцы и ремесленники, которые обеспечивали экономическое развитие и материальное благополучие общества.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Шудры — слуги и рабочие, исполнявшие вспомогательные роли, при этом соблюдались жёсткие ограничения на взаимодействие между кастами.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 и общество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почитались многопоколенные отношения, старшие занимали почётное место, а отец нес ответственность за воспитание и ведение хозяйства.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детей строилось на уважении и послушании, передавались культурные нормы и традиции через семейные обряды и совместные праздники.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сезонные праздники и обряды урожая; традиционная одежда — сари и дхоти — подчёркивала принадлежность к культуре и обществу.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традиции: уклад жизни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верования: веды, боги и новые учения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Ведические боги и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Древнеиндийская религия включала почитание богов Брахмы, Вишну и Шивы, которые управляли вселенной и жизненными силами. Обязательными были жертвоприношения и пение ведических гимнов для поддержания гармонии.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и этика ненасилия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призывал к строгому соблюдению ненасилия и аскетизму. Учение ставило целью духовное очищение и подчеркивало важность всеобщей доброты и уважения ко всей природе.
</a:t>
            </a:r>
            <a:endParaRPr lang="en-US" sz="124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буддизма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 веке до н.э. Будда проповедовал идеи ненасилия, сострадания и духовного освобождения. Его учение привлекло многих сторонников и сильно повлияло на культуру Азии.
</a:t>
            </a:r>
            <a:endParaRPr lang="en-US" sz="1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искусство: от городов до храмов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архитектура хараппской цивилизации отличалась прямоугольной планировкой, наличием канализации и обожжённого кирпича, что обеспечивало комфорт жителей и санитарные условия.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проявлялось в статуэтках из бронзы, украшениях из драгоценных камней и орнаментах на текстиле. Росписи храмов и резьба по дереву демонстрировали высокий уровень мастерства.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впервые применили число ноль, усовершенствовали систему счёта и развили геометрию, используя дроби и измерения для практических нужд.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открытия индийцев были переданы античному миру, способствуя развитию науки и медицины за пределами Индии.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медицина: изобретения и открытия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включала описания хирургических операций и применение лекарственных трав, а также создание первых металлических хирургических инструментов.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распространился далеко за пределы Индии, став одной из крупнейших мировых религий и влияя на культуру Азии на протяжении тысячелетий.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Древней Индии за её пределами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в текстильном производстве и специях стимулировали международную торговлю и оказывали значительное экономическое влияние на другие цивилизации.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произведения, такие как «Панчатантра», вошли в мировую литературу, влияя на родственные жанры сказок и народных повествований.
</a:t>
            </a:r>
            <a:endParaRPr lang="en-US" sz="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 правители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хараппской цивилизации (2600–1900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крупных городов с развитой инфраструктурой, такими как Мохенджо-Даро и Хараппа, стало важным этапом социальной и экономической истории Индии.
</a:t>
            </a:r>
            <a:endParaRPr lang="en-US" sz="1278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ариев и ведический период (около 1500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Оседлое земледелие и скотоводство усилились, а также сформировалась религиозная система с Ведами и кастовой структурой общества.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 Магадхи и Косалы (около 500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централизованных государств с административными и военными структурами положило основы для дальнейшего политического развития.
</a:t>
            </a:r>
            <a:endParaRPr lang="en-US" sz="1165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Маурьев и царь Ашока (III век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всего субконтинента под властью Ашоки, который активно способствовал распространению буддизма и укреплению социальной гармонии.
</a:t>
            </a:r>
            <a:endParaRPr lang="en-US" sz="12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люди Древней Индии: наследие через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природных условий и человеческой деятельности сформировало уникальную культуру Древней Индии. Её достижения в науке, искусстве и обществе оказывают влияние и в современном мире.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2026-05-10T10:35:04Z</dcterms:created>
  <dcterms:modified xsi:type="dcterms:W3CDTF">2026-05-10T10:35:04Z</dcterms:modified>
</cp:coreProperties>
</file>