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уровни географических систем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системы связывают природу и человека, меняясь от локального участка до всей Земли.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8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 взаимосвязи на территории. Рельеф влияет на реки, климат — на почвы и растительность, а хозяйственная деятельность человека меняет среду. Понятие географической системы помогает увидеть, почему изменения «переносятся» дальше.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0" y="3393766"/>
            <a:ext cx="181800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421" y="1685888"/>
            <a:ext cx="181800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671" y="3407866"/>
            <a:ext cx="192000" cy="15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277" y="1685888"/>
            <a:ext cx="124987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географическая система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система складывается на определённой территории из природных и общественных элементов. Это позволяет рассматривать место не как набор объектов, а как целостную «картину» с общими условиями.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Почвы, горные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и почвы определяют прочность ландшафта, состав грунтов и способность удерживать влагу. Эти свойства отражаются на растительности, хозяйстве и устойчивости территории.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климат задают температурные условия, режим осадков и ветров. От них зависят увлажнение, скорость процессов в природе и то, какие растения и почвы формируются.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транспорт и объекты хозяйства формируют антропогенные условия. Человек изменяет покрытие поверхности и режимы среды, поэтому природные связи начинают работать по-новому.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круговороты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включает реки, озёра, подземные воды и атмосферную влагу. Она влияет на сток, питание растений и транспорт веществ, связывая разные части территории между собой.
</a:t>
            </a:r>
            <a:endParaRPr lang="en-US" sz="11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компоненты «сшивают» территорию в систему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связей: климат, рельеф, вода, растительность и деятельность человека образуют целостный ландшафт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89647"/>
            <a:ext cx="4782600" cy="20115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географических систем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меняет масштаб территории и усложняет связи между компонентами.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шире территория и тем сложнее «цепочки» влияния.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(обобщение по теме систем).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уровень: ближайшее окружение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располагаются локальные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географические системы — это двор, парк, пруд, склон холма, участок улицы или небольшой фрагмент города. Здесь легко проследить, как природные и искусственные элементы работают вместе.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меняет их наглядно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уровне заметны следы деятельности человека: дорожки, клумбы, мусор, канавы, площадки и застройка. Даже небольшие изменения могут быстро повлиять на водный режим и растительность.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географические системы охватывают большие территории: речной бассейн, тайгу, степь, горную страну, область или край. Различия в климате и почвах хорошо видны по всей территории.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региональном уровне становится заметнее речная сеть, характер размещения населения и специализация хозяйства. Один и тот же фактор природы может по-разному влиять на разные районы.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региона характерны общие природные условия и более сложные связи между компонентами. Изменения в одном месте способны затрагивать соседние территории через воду, климат и деятельность людей.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уровень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уровней по масштабу и связям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локальные изменения заметны быстрее, глобальные процессы задают общий «фон» условий для всех территорий.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связей и масштаб растут от локального к глобальному уровню, а вместе с этим усложняется понимание причинно-следственных цепочек.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сравнения (качественная оценка уровня сложности и охвата).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28191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1109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уровень: географическая оболочка Земли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перенос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формируются погодные условия и общий климат. Перенос тепла и движение воздушных масс связывают разные районы и влияют на количество осадков.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и круговорот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океаны, моря, реки и воду в разных состояниях. Круговорот воды переносит влагу, связывая атмосферу и поверхность суши.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 формы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это горные породы и поверхность Земли. Она влияет на рельеф, условия почвообразования и то, как вода стекает и накапливается.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живые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растения, животных и микроорганизмы. Живые организмы участвуют в обмене веществ и поддерживают равновесие природных процессов.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природным системам относятся материки, океаны, горы, равнины, леса, степи, пустыни, реки и озёра. Их состояние зависит от широты, высоты, осадков и температуры.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географические системы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природных системах важны ветры и почвообразование: они определяют условия жизни организмов и скорость изменений в ландшафте. Поэтому один и тот же объект может выглядеть по-разному в разных регионах.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системы меняются из-за процессов в самой природе: выветривания, течения рек, движения воздуха и сезонных изменений. Эти изменения могут быть постепенными или заметными за годы и десятилетия.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системы создаются или сильно изменяются человеком: города, дороги, поля, карьеры, промышленные районы и водохранилища. В них сохраняются природные связи, но меняются условия функционирования территории.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влиянием застройки меняется покрытие поверхности: часть влаги уходит в канализацию, а часть — в сток. Это отражается на влажности почв, скорости высыхания и питании растений.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 и воды также становится иным из‑за транспорта, предприятий и хозяйственных стоков. Условия жизни организмов смещаются: одним видам комфортнее, другим — сложнее, возрастает доля «уязвимых» групп.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географические системы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плотность застройки и хозяйственной активности, тем сильнее отклоняются природные процессы. На таких территориях особенно заметны тепловые изменения, эрозия и загрязнение, а восстановление требует времени.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изменений при освоении территории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причинно‑следственных связей: строительство → исчезновение растительности → изменение почвы и стока → последствия для влаги, природы и загрязнения.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пример антропогенной системы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транспорт и поток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кварталы и дороги связывают людей с рабочими местами и услугами. Постоянное движение транспорта влияет на воздух, шум и температуру улиц. Городская территория работает как единая «сеть» повседневных перемещений.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и водоёмы внутри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аллеи и река внутри городской черты помогают смягчать последствия застройки. Зелёные насаждения удерживают влагу и создают тень, а водные объекты влияют на микроклимат. При этом они зависят от качества воздуха и стока.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хозяйственные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районы формируют особые условия: меняются химический состав стоков, уровень загрязнения и нагрузка на почвы. Рядом с предприятиями появляются новые подъездные пути и сооружения. Всё это перестраивает природные процессы на локальной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природной и антропогенной систем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по источнику изменений, скорости процессов и примерам территорий. В центре сравнения — степень участия человека в поддержании и изменении связей компонентов.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антропогенных системах решения человека быстрее меняют связи компонентов, поэтому изменения заметнее и требуют постоянного контроля.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курса географии (обобщение).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географической системы и их влияние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качественное соотношение: климат, воды и деятельность людей чаще определяют режимы территории, а остальные компоненты помогают «удерживать» равновесие.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повышается, когда природные компоненты не нарушаются резко и когда хозяйственная деятельность учитывает природные ограничения территории.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представления; точные доли зависят от конкретной территории и не являются фиксированной константой.
</a:t>
            </a:r>
            <a:endParaRPr lang="en-US" sz="8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географических систем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80825" y="1997100"/>
            <a:ext cx="15930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территория рассматривается как самостоятельная система. Изменения на этом уровне могут начаться с локальных причин — например, из‑за хозяйственной нагрузки или природного процесса.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05423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объединяются в район. Здесь связи становятся сложнее: климатические различия и особенности рельефа начинают проявляться сильнее и охватывают больше объектов.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58061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Область/край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входят в область или край. Меняется масштаб связей: усиливаются различия в почвах, речной сети и расселении, а хозяйственная специализация становится заметнее.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10700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областей формирует страну. На этом уровне проявляются общие природные закономерности и крупные направления природопользования, влияющие на внутренние территории.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63326" y="1997100"/>
            <a:ext cx="162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(Земля)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уровень — планета, где действуют глобальные процессы. Локальные изменения могут накапливаться и отражаться на более крупных системах через общие природные механизмы.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географическую систему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анализе территории: сначала границы и компоненты, затем связи и сопоставление, после — вывод о типе и уровне системы.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91" y="1487300"/>
            <a:ext cx="157369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53685"/>
            <a:ext cx="242100" cy="19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050" y="1473000"/>
            <a:ext cx="20055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уровни географических систем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Объяснять природные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уровней помогает находить истоки засух и наводнений. Локальные условия (влага, почвы, рельеф) связываются с более крупными процессами, влияющими на всю территорию.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Разбирать влияние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города растут, меняются сток, качество воздуха и нагрузка на инфраструктуру. Рассмотрение уровней показывает, как местные решения могут усилить региональные эффекты.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Оценивать последствия для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нарушение растительного покрова редко остаются «только местной» проблемой. Изменения на одном участке постепенно отражаются на водном режиме и состоянии соседних территорий.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масштабы проблем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загрязнение переносится ветром или водой, оно может затронуть гораздо большую площадь. Научный взгляд через уровни связывает локальные действия с возможными глобальными последствиями.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системы вокруг нас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масштаба обычно растёт число взаимосвязей и усиливается роль общих закономерностей. При этом локальные системы быстрее реагируют на изменения условий.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подчёркивает, что самые «широкие» процессы относятся к Земле, а самая высокая связность часто наблюдается в населённых территориях из‑за сочетания природных и общественных компонентов.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модель для сравнения масштабов и связей (без привязки к измеримым официальным данным).
</a:t>
            </a:r>
            <a:endParaRPr lang="en-US" sz="8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 система: видеть связи и последствия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системы бывают природными и антропогенными, а также локальными, региональными и глобальными. Их объединяют связи компонентов, обмен энергией и веществом и взаимное влияние природы и человека на территории.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2026-05-11T18:53:40Z</dcterms:created>
  <dcterms:modified xsi:type="dcterms:W3CDTF">2026-05-11T18:53:40Z</dcterms:modified>
</cp:coreProperties>
</file>